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30"/>
  </p:notesMasterIdLst>
  <p:sldIdLst>
    <p:sldId id="256" r:id="rId2"/>
    <p:sldId id="258" r:id="rId3"/>
    <p:sldId id="309" r:id="rId4"/>
    <p:sldId id="331" r:id="rId5"/>
    <p:sldId id="260" r:id="rId6"/>
    <p:sldId id="333" r:id="rId7"/>
    <p:sldId id="261" r:id="rId8"/>
    <p:sldId id="318" r:id="rId9"/>
    <p:sldId id="262" r:id="rId10"/>
    <p:sldId id="334" r:id="rId11"/>
    <p:sldId id="321" r:id="rId12"/>
    <p:sldId id="324" r:id="rId13"/>
    <p:sldId id="326" r:id="rId14"/>
    <p:sldId id="329" r:id="rId15"/>
    <p:sldId id="330" r:id="rId16"/>
    <p:sldId id="302" r:id="rId17"/>
    <p:sldId id="265" r:id="rId18"/>
    <p:sldId id="301" r:id="rId19"/>
    <p:sldId id="311" r:id="rId20"/>
    <p:sldId id="310" r:id="rId21"/>
    <p:sldId id="304" r:id="rId22"/>
    <p:sldId id="305" r:id="rId23"/>
    <p:sldId id="306" r:id="rId24"/>
    <p:sldId id="307" r:id="rId25"/>
    <p:sldId id="327" r:id="rId26"/>
    <p:sldId id="296" r:id="rId27"/>
    <p:sldId id="312" r:id="rId28"/>
    <p:sldId id="270" r:id="rId29"/>
  </p:sldIdLst>
  <p:sldSz cx="9144000" cy="5143500" type="screen16x9"/>
  <p:notesSz cx="6858000" cy="9144000"/>
  <p:embeddedFontLst>
    <p:embeddedFont>
      <p:font typeface="Roboto Black" panose="02000000000000000000" pitchFamily="2" charset="0"/>
      <p:bold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Montserrat" panose="020B0604020202020204" charset="0"/>
      <p:regular r:id="rId37"/>
    </p:embeddedFont>
    <p:embeddedFont>
      <p:font typeface="Roboto Light" panose="02000000000000000000" pitchFamily="2" charset="0"/>
      <p:regular r:id="rId38"/>
      <p:bold r:id="rId39"/>
      <p:italic r:id="rId40"/>
      <p:boldItalic r:id="rId41"/>
    </p:embeddedFont>
    <p:embeddedFont>
      <p:font typeface="Amatic SC" panose="020B0604020202020204" charset="-79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8A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50A299-2D41-4F05-BE48-E42C970A0665}">
  <a:tblStyle styleId="{0E50A299-2D41-4F05-BE48-E42C970A06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42" autoAdjust="0"/>
    <p:restoredTop sz="94737" autoAdjust="0"/>
  </p:normalViewPr>
  <p:slideViewPr>
    <p:cSldViewPr snapToGrid="0">
      <p:cViewPr varScale="1">
        <p:scale>
          <a:sx n="124" d="100"/>
          <a:sy n="124" d="100"/>
        </p:scale>
        <p:origin x="12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7559B1-A7D6-4660-AA44-5C73D8F05F3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596EA8E3-3156-4D13-97E3-F06D40A1D452}">
      <dgm:prSet phldrT="[Văn bản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BUSSINESS ISSUSE</a:t>
          </a:r>
          <a:endParaRPr lang="vi-V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0D86E9-F01D-41E5-A92F-E2E437C17841}" type="parTrans" cxnId="{49E4DDA4-3E81-4F03-BA88-636ECF3D2358}">
      <dgm:prSet/>
      <dgm:spPr/>
      <dgm:t>
        <a:bodyPr/>
        <a:lstStyle/>
        <a:p>
          <a:endParaRPr lang="vi-VN"/>
        </a:p>
      </dgm:t>
    </dgm:pt>
    <dgm:pt modelId="{3086FA62-A403-4886-B6E9-478721CFA3A9}" type="sibTrans" cxnId="{49E4DDA4-3E81-4F03-BA88-636ECF3D2358}">
      <dgm:prSet/>
      <dgm:spPr/>
      <dgm:t>
        <a:bodyPr/>
        <a:lstStyle/>
        <a:p>
          <a:endParaRPr lang="vi-VN"/>
        </a:p>
      </dgm:t>
    </dgm:pt>
    <dgm:pt modelId="{A15432C8-70BD-4D34-BAFB-6A2131004311}">
      <dgm:prSet phldrT="[Văn bản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SOLUTION</a:t>
          </a:r>
          <a:endParaRPr lang="vi-V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D11EFB-DF9A-456B-8C62-5B91206A6E13}" type="parTrans" cxnId="{E7359D9D-871C-4FB4-8E1C-D9574CAA8C5A}">
      <dgm:prSet/>
      <dgm:spPr/>
      <dgm:t>
        <a:bodyPr/>
        <a:lstStyle/>
        <a:p>
          <a:endParaRPr lang="vi-VN"/>
        </a:p>
      </dgm:t>
    </dgm:pt>
    <dgm:pt modelId="{26E4B24E-2A6F-4983-915C-74D98DA07360}" type="sibTrans" cxnId="{E7359D9D-871C-4FB4-8E1C-D9574CAA8C5A}">
      <dgm:prSet/>
      <dgm:spPr/>
      <dgm:t>
        <a:bodyPr/>
        <a:lstStyle/>
        <a:p>
          <a:endParaRPr lang="vi-VN"/>
        </a:p>
      </dgm:t>
    </dgm:pt>
    <dgm:pt modelId="{3E67B988-56BF-4726-B37E-6D4208260268}">
      <dgm:prSet phldrT="[Văn bản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ARCHITECTURE PROJECT</a:t>
          </a:r>
          <a:endParaRPr lang="vi-V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B2F14F-E2B4-4F58-8C42-846E2356393C}" type="sibTrans" cxnId="{BEF6CDB4-0F40-4E98-8B67-6148BE37CB74}">
      <dgm:prSet/>
      <dgm:spPr/>
      <dgm:t>
        <a:bodyPr/>
        <a:lstStyle/>
        <a:p>
          <a:endParaRPr lang="vi-VN"/>
        </a:p>
      </dgm:t>
    </dgm:pt>
    <dgm:pt modelId="{408F8BFB-A39E-45F1-8153-2A3E1EE0170B}" type="parTrans" cxnId="{BEF6CDB4-0F40-4E98-8B67-6148BE37CB74}">
      <dgm:prSet/>
      <dgm:spPr/>
      <dgm:t>
        <a:bodyPr/>
        <a:lstStyle/>
        <a:p>
          <a:endParaRPr lang="vi-VN"/>
        </a:p>
      </dgm:t>
    </dgm:pt>
    <dgm:pt modelId="{5332866B-9F08-4ED1-9513-A800AF23BAF6}">
      <dgm:prSet phldrT="[Văn bản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DEMO</a:t>
          </a:r>
          <a:endParaRPr lang="vi-V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5E549EE-55F5-4CC2-915F-1182A84DAAE1}" type="parTrans" cxnId="{BB5E38D3-411B-472D-8EE8-25BDB50E88BC}">
      <dgm:prSet/>
      <dgm:spPr/>
      <dgm:t>
        <a:bodyPr/>
        <a:lstStyle/>
        <a:p>
          <a:endParaRPr lang="en-US"/>
        </a:p>
      </dgm:t>
    </dgm:pt>
    <dgm:pt modelId="{5D14DC50-4F79-4EEE-B232-66411F408ED6}" type="sibTrans" cxnId="{BB5E38D3-411B-472D-8EE8-25BDB50E88BC}">
      <dgm:prSet/>
      <dgm:spPr/>
      <dgm:t>
        <a:bodyPr/>
        <a:lstStyle/>
        <a:p>
          <a:endParaRPr lang="en-US"/>
        </a:p>
      </dgm:t>
    </dgm:pt>
    <dgm:pt modelId="{4408EAF8-8115-4F10-8191-2D78C5E590F2}">
      <dgm:prSet phldrT="[Văn bản]" custT="1"/>
      <dgm:spPr/>
      <dgm:t>
        <a:bodyPr/>
        <a:lstStyle/>
        <a:p>
          <a:r>
            <a:rPr lang="en-US" sz="2000" smtClean="0">
              <a:latin typeface="Times New Roman" panose="02020603050405020304" pitchFamily="18" charset="0"/>
              <a:cs typeface="Times New Roman" panose="02020603050405020304" pitchFamily="18" charset="0"/>
            </a:rPr>
            <a:t>PROCESS PROJECT</a:t>
          </a:r>
          <a:endParaRPr lang="vi-V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8C48059-F1E0-4BC3-B1ED-F9BA52D929BA}" type="sibTrans" cxnId="{43244EBE-A58E-475E-B13A-4740463BBD39}">
      <dgm:prSet/>
      <dgm:spPr/>
      <dgm:t>
        <a:bodyPr/>
        <a:lstStyle/>
        <a:p>
          <a:endParaRPr lang="en-US"/>
        </a:p>
      </dgm:t>
    </dgm:pt>
    <dgm:pt modelId="{D4F4DFA9-8D1B-4490-9B62-8FA6C8EC39E3}" type="parTrans" cxnId="{43244EBE-A58E-475E-B13A-4740463BBD39}">
      <dgm:prSet/>
      <dgm:spPr/>
      <dgm:t>
        <a:bodyPr/>
        <a:lstStyle/>
        <a:p>
          <a:endParaRPr lang="en-US"/>
        </a:p>
      </dgm:t>
    </dgm:pt>
    <dgm:pt modelId="{D8483756-68F7-418C-9E3F-44C2877A21A5}" type="pres">
      <dgm:prSet presAssocID="{867559B1-A7D6-4660-AA44-5C73D8F05F3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EBD3B650-8AA1-4D24-9BDC-326B1E4832CF}" type="pres">
      <dgm:prSet presAssocID="{596EA8E3-3156-4D13-97E3-F06D40A1D452}" presName="parentLin" presStyleCnt="0"/>
      <dgm:spPr/>
    </dgm:pt>
    <dgm:pt modelId="{FB2C28B8-133E-4DAD-92BC-0E094D55E054}" type="pres">
      <dgm:prSet presAssocID="{596EA8E3-3156-4D13-97E3-F06D40A1D452}" presName="parentLeftMargin" presStyleLbl="node1" presStyleIdx="0" presStyleCnt="5"/>
      <dgm:spPr/>
      <dgm:t>
        <a:bodyPr/>
        <a:lstStyle/>
        <a:p>
          <a:endParaRPr lang="vi-VN"/>
        </a:p>
      </dgm:t>
    </dgm:pt>
    <dgm:pt modelId="{7A3132B9-C735-48E0-A27B-9B2B22AC1419}" type="pres">
      <dgm:prSet presAssocID="{596EA8E3-3156-4D13-97E3-F06D40A1D45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A556D339-A959-4116-8DAF-FFDD7CBC304D}" type="pres">
      <dgm:prSet presAssocID="{596EA8E3-3156-4D13-97E3-F06D40A1D452}" presName="negativeSpace" presStyleCnt="0"/>
      <dgm:spPr/>
    </dgm:pt>
    <dgm:pt modelId="{CF3AC654-6B6F-4989-A566-D6D4E3B0928C}" type="pres">
      <dgm:prSet presAssocID="{596EA8E3-3156-4D13-97E3-F06D40A1D452}" presName="childText" presStyleLbl="conFgAcc1" presStyleIdx="0" presStyleCnt="5">
        <dgm:presLayoutVars>
          <dgm:bulletEnabled val="1"/>
        </dgm:presLayoutVars>
      </dgm:prSet>
      <dgm:spPr/>
    </dgm:pt>
    <dgm:pt modelId="{3B874650-003F-484F-A218-389BE3BFF949}" type="pres">
      <dgm:prSet presAssocID="{3086FA62-A403-4886-B6E9-478721CFA3A9}" presName="spaceBetweenRectangles" presStyleCnt="0"/>
      <dgm:spPr/>
    </dgm:pt>
    <dgm:pt modelId="{15B72935-F393-4A7B-B4EF-F3EE93902EED}" type="pres">
      <dgm:prSet presAssocID="{A15432C8-70BD-4D34-BAFB-6A2131004311}" presName="parentLin" presStyleCnt="0"/>
      <dgm:spPr/>
    </dgm:pt>
    <dgm:pt modelId="{2D7B6F18-9930-4719-A02B-6C5DA05F2D3A}" type="pres">
      <dgm:prSet presAssocID="{A15432C8-70BD-4D34-BAFB-6A2131004311}" presName="parentLeftMargin" presStyleLbl="node1" presStyleIdx="0" presStyleCnt="5"/>
      <dgm:spPr/>
      <dgm:t>
        <a:bodyPr/>
        <a:lstStyle/>
        <a:p>
          <a:endParaRPr lang="vi-VN"/>
        </a:p>
      </dgm:t>
    </dgm:pt>
    <dgm:pt modelId="{9A7F4B0C-AD10-41DC-8849-EABEF1FE0D5F}" type="pres">
      <dgm:prSet presAssocID="{A15432C8-70BD-4D34-BAFB-6A2131004311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79B61DFC-60DC-47D6-9999-57B87AED7DA8}" type="pres">
      <dgm:prSet presAssocID="{A15432C8-70BD-4D34-BAFB-6A2131004311}" presName="negativeSpace" presStyleCnt="0"/>
      <dgm:spPr/>
    </dgm:pt>
    <dgm:pt modelId="{3B10F231-E220-49CB-8F68-0441E3DB14BF}" type="pres">
      <dgm:prSet presAssocID="{A15432C8-70BD-4D34-BAFB-6A2131004311}" presName="childText" presStyleLbl="conFgAcc1" presStyleIdx="1" presStyleCnt="5">
        <dgm:presLayoutVars>
          <dgm:bulletEnabled val="1"/>
        </dgm:presLayoutVars>
      </dgm:prSet>
      <dgm:spPr/>
    </dgm:pt>
    <dgm:pt modelId="{49F686E8-28B8-4CA7-9D5E-3B6DDBC6893F}" type="pres">
      <dgm:prSet presAssocID="{26E4B24E-2A6F-4983-915C-74D98DA07360}" presName="spaceBetweenRectangles" presStyleCnt="0"/>
      <dgm:spPr/>
    </dgm:pt>
    <dgm:pt modelId="{665F82B0-4957-49D5-86D1-9155F69F3F12}" type="pres">
      <dgm:prSet presAssocID="{3E67B988-56BF-4726-B37E-6D4208260268}" presName="parentLin" presStyleCnt="0"/>
      <dgm:spPr/>
    </dgm:pt>
    <dgm:pt modelId="{1C93C1D4-27C4-4CB0-9A9E-9AEF7492A146}" type="pres">
      <dgm:prSet presAssocID="{3E67B988-56BF-4726-B37E-6D4208260268}" presName="parentLeftMargin" presStyleLbl="node1" presStyleIdx="1" presStyleCnt="5"/>
      <dgm:spPr/>
      <dgm:t>
        <a:bodyPr/>
        <a:lstStyle/>
        <a:p>
          <a:endParaRPr lang="vi-VN"/>
        </a:p>
      </dgm:t>
    </dgm:pt>
    <dgm:pt modelId="{87A960D4-FAB6-4FCB-9F50-E336CB124B3F}" type="pres">
      <dgm:prSet presAssocID="{3E67B988-56BF-4726-B37E-6D4208260268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3100AD7C-5577-4E2C-81A0-9F22305F814D}" type="pres">
      <dgm:prSet presAssocID="{3E67B988-56BF-4726-B37E-6D4208260268}" presName="negativeSpace" presStyleCnt="0"/>
      <dgm:spPr/>
    </dgm:pt>
    <dgm:pt modelId="{C30CDF58-FB26-4B82-A609-83665E6BE2B0}" type="pres">
      <dgm:prSet presAssocID="{3E67B988-56BF-4726-B37E-6D4208260268}" presName="childText" presStyleLbl="conFgAcc1" presStyleIdx="2" presStyleCnt="5">
        <dgm:presLayoutVars>
          <dgm:bulletEnabled val="1"/>
        </dgm:presLayoutVars>
      </dgm:prSet>
      <dgm:spPr/>
    </dgm:pt>
    <dgm:pt modelId="{6CE80409-9818-4241-B41F-CB36C08CDE1C}" type="pres">
      <dgm:prSet presAssocID="{5DB2F14F-E2B4-4F58-8C42-846E2356393C}" presName="spaceBetweenRectangles" presStyleCnt="0"/>
      <dgm:spPr/>
    </dgm:pt>
    <dgm:pt modelId="{17D4E84E-4897-4E8A-86A1-D4842BBA00B2}" type="pres">
      <dgm:prSet presAssocID="{4408EAF8-8115-4F10-8191-2D78C5E590F2}" presName="parentLin" presStyleCnt="0"/>
      <dgm:spPr/>
    </dgm:pt>
    <dgm:pt modelId="{ACF9F004-7E6C-4C0E-8206-ADBFE003BFBB}" type="pres">
      <dgm:prSet presAssocID="{4408EAF8-8115-4F10-8191-2D78C5E590F2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F5905710-23EA-4B67-9F6C-54CA6342FCDC}" type="pres">
      <dgm:prSet presAssocID="{4408EAF8-8115-4F10-8191-2D78C5E590F2}" presName="parentText" presStyleLbl="node1" presStyleIdx="3" presStyleCnt="5" custLinFactNeighborX="-1315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F75658-BB38-4A7A-99F5-F2AB775DEFB2}" type="pres">
      <dgm:prSet presAssocID="{4408EAF8-8115-4F10-8191-2D78C5E590F2}" presName="negativeSpace" presStyleCnt="0"/>
      <dgm:spPr/>
    </dgm:pt>
    <dgm:pt modelId="{47A3E715-1390-426C-B972-5C6985E03277}" type="pres">
      <dgm:prSet presAssocID="{4408EAF8-8115-4F10-8191-2D78C5E590F2}" presName="childText" presStyleLbl="conFgAcc1" presStyleIdx="3" presStyleCnt="5">
        <dgm:presLayoutVars>
          <dgm:bulletEnabled val="1"/>
        </dgm:presLayoutVars>
      </dgm:prSet>
      <dgm:spPr/>
    </dgm:pt>
    <dgm:pt modelId="{1FEC9D67-AA52-449A-83CF-706859554D2D}" type="pres">
      <dgm:prSet presAssocID="{48C48059-F1E0-4BC3-B1ED-F9BA52D929BA}" presName="spaceBetweenRectangles" presStyleCnt="0"/>
      <dgm:spPr/>
    </dgm:pt>
    <dgm:pt modelId="{4FE48C21-7152-4014-9E90-CFEA413EB2E3}" type="pres">
      <dgm:prSet presAssocID="{5332866B-9F08-4ED1-9513-A800AF23BAF6}" presName="parentLin" presStyleCnt="0"/>
      <dgm:spPr/>
    </dgm:pt>
    <dgm:pt modelId="{33BA6DA0-8E74-432C-BEB0-312E0B2D8B7B}" type="pres">
      <dgm:prSet presAssocID="{5332866B-9F08-4ED1-9513-A800AF23BAF6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C1450228-E248-4A5A-8E5B-36DE513D8284}" type="pres">
      <dgm:prSet presAssocID="{5332866B-9F08-4ED1-9513-A800AF23BAF6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719F56-B27F-43D7-AF70-2334DEBB9C45}" type="pres">
      <dgm:prSet presAssocID="{5332866B-9F08-4ED1-9513-A800AF23BAF6}" presName="negativeSpace" presStyleCnt="0"/>
      <dgm:spPr/>
    </dgm:pt>
    <dgm:pt modelId="{70DFD580-992F-4476-8F58-BD1F38462C64}" type="pres">
      <dgm:prSet presAssocID="{5332866B-9F08-4ED1-9513-A800AF23BAF6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6893F991-E09F-4AA4-A2C3-4383C8E08A44}" type="presOf" srcId="{3E67B988-56BF-4726-B37E-6D4208260268}" destId="{1C93C1D4-27C4-4CB0-9A9E-9AEF7492A146}" srcOrd="0" destOrd="0" presId="urn:microsoft.com/office/officeart/2005/8/layout/list1"/>
    <dgm:cxn modelId="{45B1D4C7-68FF-4632-8D61-644C0001DABB}" type="presOf" srcId="{596EA8E3-3156-4D13-97E3-F06D40A1D452}" destId="{7A3132B9-C735-48E0-A27B-9B2B22AC1419}" srcOrd="1" destOrd="0" presId="urn:microsoft.com/office/officeart/2005/8/layout/list1"/>
    <dgm:cxn modelId="{3302359C-1C68-4054-A333-468554DD3932}" type="presOf" srcId="{4408EAF8-8115-4F10-8191-2D78C5E590F2}" destId="{ACF9F004-7E6C-4C0E-8206-ADBFE003BFBB}" srcOrd="0" destOrd="0" presId="urn:microsoft.com/office/officeart/2005/8/layout/list1"/>
    <dgm:cxn modelId="{258338AA-BDA1-4700-857D-734BEB5F5865}" type="presOf" srcId="{867559B1-A7D6-4660-AA44-5C73D8F05F3B}" destId="{D8483756-68F7-418C-9E3F-44C2877A21A5}" srcOrd="0" destOrd="0" presId="urn:microsoft.com/office/officeart/2005/8/layout/list1"/>
    <dgm:cxn modelId="{43244EBE-A58E-475E-B13A-4740463BBD39}" srcId="{867559B1-A7D6-4660-AA44-5C73D8F05F3B}" destId="{4408EAF8-8115-4F10-8191-2D78C5E590F2}" srcOrd="3" destOrd="0" parTransId="{D4F4DFA9-8D1B-4490-9B62-8FA6C8EC39E3}" sibTransId="{48C48059-F1E0-4BC3-B1ED-F9BA52D929BA}"/>
    <dgm:cxn modelId="{D6A9CACD-8E17-4BCA-9402-B56FCA5E0B8E}" type="presOf" srcId="{4408EAF8-8115-4F10-8191-2D78C5E590F2}" destId="{F5905710-23EA-4B67-9F6C-54CA6342FCDC}" srcOrd="1" destOrd="0" presId="urn:microsoft.com/office/officeart/2005/8/layout/list1"/>
    <dgm:cxn modelId="{E7359D9D-871C-4FB4-8E1C-D9574CAA8C5A}" srcId="{867559B1-A7D6-4660-AA44-5C73D8F05F3B}" destId="{A15432C8-70BD-4D34-BAFB-6A2131004311}" srcOrd="1" destOrd="0" parTransId="{86D11EFB-DF9A-456B-8C62-5B91206A6E13}" sibTransId="{26E4B24E-2A6F-4983-915C-74D98DA07360}"/>
    <dgm:cxn modelId="{BEF6CDB4-0F40-4E98-8B67-6148BE37CB74}" srcId="{867559B1-A7D6-4660-AA44-5C73D8F05F3B}" destId="{3E67B988-56BF-4726-B37E-6D4208260268}" srcOrd="2" destOrd="0" parTransId="{408F8BFB-A39E-45F1-8153-2A3E1EE0170B}" sibTransId="{5DB2F14F-E2B4-4F58-8C42-846E2356393C}"/>
    <dgm:cxn modelId="{49E4DDA4-3E81-4F03-BA88-636ECF3D2358}" srcId="{867559B1-A7D6-4660-AA44-5C73D8F05F3B}" destId="{596EA8E3-3156-4D13-97E3-F06D40A1D452}" srcOrd="0" destOrd="0" parTransId="{560D86E9-F01D-41E5-A92F-E2E437C17841}" sibTransId="{3086FA62-A403-4886-B6E9-478721CFA3A9}"/>
    <dgm:cxn modelId="{BB5E38D3-411B-472D-8EE8-25BDB50E88BC}" srcId="{867559B1-A7D6-4660-AA44-5C73D8F05F3B}" destId="{5332866B-9F08-4ED1-9513-A800AF23BAF6}" srcOrd="4" destOrd="0" parTransId="{25E549EE-55F5-4CC2-915F-1182A84DAAE1}" sibTransId="{5D14DC50-4F79-4EEE-B232-66411F408ED6}"/>
    <dgm:cxn modelId="{3CD41C33-A879-47B9-B78A-E355AEEB57DC}" type="presOf" srcId="{5332866B-9F08-4ED1-9513-A800AF23BAF6}" destId="{33BA6DA0-8E74-432C-BEB0-312E0B2D8B7B}" srcOrd="0" destOrd="0" presId="urn:microsoft.com/office/officeart/2005/8/layout/list1"/>
    <dgm:cxn modelId="{07772FB0-2EEB-4725-BC0A-B9F77853C811}" type="presOf" srcId="{A15432C8-70BD-4D34-BAFB-6A2131004311}" destId="{9A7F4B0C-AD10-41DC-8849-EABEF1FE0D5F}" srcOrd="1" destOrd="0" presId="urn:microsoft.com/office/officeart/2005/8/layout/list1"/>
    <dgm:cxn modelId="{9D97D174-8D3D-4F7E-81CB-0E6389626BA8}" type="presOf" srcId="{5332866B-9F08-4ED1-9513-A800AF23BAF6}" destId="{C1450228-E248-4A5A-8E5B-36DE513D8284}" srcOrd="1" destOrd="0" presId="urn:microsoft.com/office/officeart/2005/8/layout/list1"/>
    <dgm:cxn modelId="{B9E9B8B1-3798-4049-A098-6EA0B295A61E}" type="presOf" srcId="{3E67B988-56BF-4726-B37E-6D4208260268}" destId="{87A960D4-FAB6-4FCB-9F50-E336CB124B3F}" srcOrd="1" destOrd="0" presId="urn:microsoft.com/office/officeart/2005/8/layout/list1"/>
    <dgm:cxn modelId="{5F778770-1A59-43F4-BF05-3303DD8A3E0C}" type="presOf" srcId="{A15432C8-70BD-4D34-BAFB-6A2131004311}" destId="{2D7B6F18-9930-4719-A02B-6C5DA05F2D3A}" srcOrd="0" destOrd="0" presId="urn:microsoft.com/office/officeart/2005/8/layout/list1"/>
    <dgm:cxn modelId="{ADAC98A5-3F7C-40A9-A2DE-6C640A25A841}" type="presOf" srcId="{596EA8E3-3156-4D13-97E3-F06D40A1D452}" destId="{FB2C28B8-133E-4DAD-92BC-0E094D55E054}" srcOrd="0" destOrd="0" presId="urn:microsoft.com/office/officeart/2005/8/layout/list1"/>
    <dgm:cxn modelId="{75F94E53-34A8-4A8C-A59C-47BE57BE76B9}" type="presParOf" srcId="{D8483756-68F7-418C-9E3F-44C2877A21A5}" destId="{EBD3B650-8AA1-4D24-9BDC-326B1E4832CF}" srcOrd="0" destOrd="0" presId="urn:microsoft.com/office/officeart/2005/8/layout/list1"/>
    <dgm:cxn modelId="{28594BFD-D903-4D0F-BF23-EA48E6706CFA}" type="presParOf" srcId="{EBD3B650-8AA1-4D24-9BDC-326B1E4832CF}" destId="{FB2C28B8-133E-4DAD-92BC-0E094D55E054}" srcOrd="0" destOrd="0" presId="urn:microsoft.com/office/officeart/2005/8/layout/list1"/>
    <dgm:cxn modelId="{893B77B0-D14D-4126-99A7-4861BB7B5978}" type="presParOf" srcId="{EBD3B650-8AA1-4D24-9BDC-326B1E4832CF}" destId="{7A3132B9-C735-48E0-A27B-9B2B22AC1419}" srcOrd="1" destOrd="0" presId="urn:microsoft.com/office/officeart/2005/8/layout/list1"/>
    <dgm:cxn modelId="{D5921A12-EE72-4990-9DCD-E4E600B301B2}" type="presParOf" srcId="{D8483756-68F7-418C-9E3F-44C2877A21A5}" destId="{A556D339-A959-4116-8DAF-FFDD7CBC304D}" srcOrd="1" destOrd="0" presId="urn:microsoft.com/office/officeart/2005/8/layout/list1"/>
    <dgm:cxn modelId="{8C4901A0-3A6D-47E2-AB93-98A07590C0AA}" type="presParOf" srcId="{D8483756-68F7-418C-9E3F-44C2877A21A5}" destId="{CF3AC654-6B6F-4989-A566-D6D4E3B0928C}" srcOrd="2" destOrd="0" presId="urn:microsoft.com/office/officeart/2005/8/layout/list1"/>
    <dgm:cxn modelId="{28FB0D73-21E5-4938-911A-FBBF4AD1B275}" type="presParOf" srcId="{D8483756-68F7-418C-9E3F-44C2877A21A5}" destId="{3B874650-003F-484F-A218-389BE3BFF949}" srcOrd="3" destOrd="0" presId="urn:microsoft.com/office/officeart/2005/8/layout/list1"/>
    <dgm:cxn modelId="{49049E74-4B7B-4F4B-9CB3-504A5438379B}" type="presParOf" srcId="{D8483756-68F7-418C-9E3F-44C2877A21A5}" destId="{15B72935-F393-4A7B-B4EF-F3EE93902EED}" srcOrd="4" destOrd="0" presId="urn:microsoft.com/office/officeart/2005/8/layout/list1"/>
    <dgm:cxn modelId="{F726A48C-7867-4EE5-A49B-96876E85974A}" type="presParOf" srcId="{15B72935-F393-4A7B-B4EF-F3EE93902EED}" destId="{2D7B6F18-9930-4719-A02B-6C5DA05F2D3A}" srcOrd="0" destOrd="0" presId="urn:microsoft.com/office/officeart/2005/8/layout/list1"/>
    <dgm:cxn modelId="{35C4C1DF-00A5-4944-97B4-BC7867C7A9A3}" type="presParOf" srcId="{15B72935-F393-4A7B-B4EF-F3EE93902EED}" destId="{9A7F4B0C-AD10-41DC-8849-EABEF1FE0D5F}" srcOrd="1" destOrd="0" presId="urn:microsoft.com/office/officeart/2005/8/layout/list1"/>
    <dgm:cxn modelId="{B3D6149D-3120-42BB-8AE9-50F9EFEBBAFB}" type="presParOf" srcId="{D8483756-68F7-418C-9E3F-44C2877A21A5}" destId="{79B61DFC-60DC-47D6-9999-57B87AED7DA8}" srcOrd="5" destOrd="0" presId="urn:microsoft.com/office/officeart/2005/8/layout/list1"/>
    <dgm:cxn modelId="{896D27F5-E8AA-40F9-A8A6-4FA2639B1564}" type="presParOf" srcId="{D8483756-68F7-418C-9E3F-44C2877A21A5}" destId="{3B10F231-E220-49CB-8F68-0441E3DB14BF}" srcOrd="6" destOrd="0" presId="urn:microsoft.com/office/officeart/2005/8/layout/list1"/>
    <dgm:cxn modelId="{310D70B9-EC97-46C6-8E62-00F853F21196}" type="presParOf" srcId="{D8483756-68F7-418C-9E3F-44C2877A21A5}" destId="{49F686E8-28B8-4CA7-9D5E-3B6DDBC6893F}" srcOrd="7" destOrd="0" presId="urn:microsoft.com/office/officeart/2005/8/layout/list1"/>
    <dgm:cxn modelId="{47BED16E-1CD8-4AD5-978F-7016E294A0C1}" type="presParOf" srcId="{D8483756-68F7-418C-9E3F-44C2877A21A5}" destId="{665F82B0-4957-49D5-86D1-9155F69F3F12}" srcOrd="8" destOrd="0" presId="urn:microsoft.com/office/officeart/2005/8/layout/list1"/>
    <dgm:cxn modelId="{318B214D-608C-4775-8D76-19867ED65D82}" type="presParOf" srcId="{665F82B0-4957-49D5-86D1-9155F69F3F12}" destId="{1C93C1D4-27C4-4CB0-9A9E-9AEF7492A146}" srcOrd="0" destOrd="0" presId="urn:microsoft.com/office/officeart/2005/8/layout/list1"/>
    <dgm:cxn modelId="{34DA3414-0372-4E37-8F75-8A78158BE19D}" type="presParOf" srcId="{665F82B0-4957-49D5-86D1-9155F69F3F12}" destId="{87A960D4-FAB6-4FCB-9F50-E336CB124B3F}" srcOrd="1" destOrd="0" presId="urn:microsoft.com/office/officeart/2005/8/layout/list1"/>
    <dgm:cxn modelId="{056F77AF-CF1E-4EE9-AA60-C69B0F54B191}" type="presParOf" srcId="{D8483756-68F7-418C-9E3F-44C2877A21A5}" destId="{3100AD7C-5577-4E2C-81A0-9F22305F814D}" srcOrd="9" destOrd="0" presId="urn:microsoft.com/office/officeart/2005/8/layout/list1"/>
    <dgm:cxn modelId="{3CB93E08-2F5C-4A2F-9583-DB9B1FA6C570}" type="presParOf" srcId="{D8483756-68F7-418C-9E3F-44C2877A21A5}" destId="{C30CDF58-FB26-4B82-A609-83665E6BE2B0}" srcOrd="10" destOrd="0" presId="urn:microsoft.com/office/officeart/2005/8/layout/list1"/>
    <dgm:cxn modelId="{EA821539-1541-4091-84A2-6D41B9C3B47A}" type="presParOf" srcId="{D8483756-68F7-418C-9E3F-44C2877A21A5}" destId="{6CE80409-9818-4241-B41F-CB36C08CDE1C}" srcOrd="11" destOrd="0" presId="urn:microsoft.com/office/officeart/2005/8/layout/list1"/>
    <dgm:cxn modelId="{8DD8EE01-4140-48FC-B8A1-B2DD24F66932}" type="presParOf" srcId="{D8483756-68F7-418C-9E3F-44C2877A21A5}" destId="{17D4E84E-4897-4E8A-86A1-D4842BBA00B2}" srcOrd="12" destOrd="0" presId="urn:microsoft.com/office/officeart/2005/8/layout/list1"/>
    <dgm:cxn modelId="{1EE1519C-6A3F-4A28-9C54-01B0D759D9C5}" type="presParOf" srcId="{17D4E84E-4897-4E8A-86A1-D4842BBA00B2}" destId="{ACF9F004-7E6C-4C0E-8206-ADBFE003BFBB}" srcOrd="0" destOrd="0" presId="urn:microsoft.com/office/officeart/2005/8/layout/list1"/>
    <dgm:cxn modelId="{99CE8DCA-A158-46B1-A49F-A0D34B9F5E52}" type="presParOf" srcId="{17D4E84E-4897-4E8A-86A1-D4842BBA00B2}" destId="{F5905710-23EA-4B67-9F6C-54CA6342FCDC}" srcOrd="1" destOrd="0" presId="urn:microsoft.com/office/officeart/2005/8/layout/list1"/>
    <dgm:cxn modelId="{CACFD5AE-F418-4B21-8A29-1CCFB063A214}" type="presParOf" srcId="{D8483756-68F7-418C-9E3F-44C2877A21A5}" destId="{16F75658-BB38-4A7A-99F5-F2AB775DEFB2}" srcOrd="13" destOrd="0" presId="urn:microsoft.com/office/officeart/2005/8/layout/list1"/>
    <dgm:cxn modelId="{829EA05D-C380-46B4-B0B3-4E6F799A64EA}" type="presParOf" srcId="{D8483756-68F7-418C-9E3F-44C2877A21A5}" destId="{47A3E715-1390-426C-B972-5C6985E03277}" srcOrd="14" destOrd="0" presId="urn:microsoft.com/office/officeart/2005/8/layout/list1"/>
    <dgm:cxn modelId="{D0F80DAE-70E5-4F78-9EE1-3A69A1B50F2E}" type="presParOf" srcId="{D8483756-68F7-418C-9E3F-44C2877A21A5}" destId="{1FEC9D67-AA52-449A-83CF-706859554D2D}" srcOrd="15" destOrd="0" presId="urn:microsoft.com/office/officeart/2005/8/layout/list1"/>
    <dgm:cxn modelId="{6A74D27C-9E40-4769-B283-F68E38563393}" type="presParOf" srcId="{D8483756-68F7-418C-9E3F-44C2877A21A5}" destId="{4FE48C21-7152-4014-9E90-CFEA413EB2E3}" srcOrd="16" destOrd="0" presId="urn:microsoft.com/office/officeart/2005/8/layout/list1"/>
    <dgm:cxn modelId="{7BBB116B-F27A-4840-A2D4-52ECF38E68EE}" type="presParOf" srcId="{4FE48C21-7152-4014-9E90-CFEA413EB2E3}" destId="{33BA6DA0-8E74-432C-BEB0-312E0B2D8B7B}" srcOrd="0" destOrd="0" presId="urn:microsoft.com/office/officeart/2005/8/layout/list1"/>
    <dgm:cxn modelId="{BFFCF455-1045-4EED-9FAA-BD594C43A6EC}" type="presParOf" srcId="{4FE48C21-7152-4014-9E90-CFEA413EB2E3}" destId="{C1450228-E248-4A5A-8E5B-36DE513D8284}" srcOrd="1" destOrd="0" presId="urn:microsoft.com/office/officeart/2005/8/layout/list1"/>
    <dgm:cxn modelId="{ABEA8A41-C499-4DA4-BB68-492D3FD838E0}" type="presParOf" srcId="{D8483756-68F7-418C-9E3F-44C2877A21A5}" destId="{7E719F56-B27F-43D7-AF70-2334DEBB9C45}" srcOrd="17" destOrd="0" presId="urn:microsoft.com/office/officeart/2005/8/layout/list1"/>
    <dgm:cxn modelId="{4EEF8440-4747-4CAB-84B3-C5D9740F4039}" type="presParOf" srcId="{D8483756-68F7-418C-9E3F-44C2877A21A5}" destId="{70DFD580-992F-4476-8F58-BD1F38462C64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AC654-6B6F-4989-A566-D6D4E3B0928C}">
      <dsp:nvSpPr>
        <dsp:cNvPr id="0" name=""/>
        <dsp:cNvSpPr/>
      </dsp:nvSpPr>
      <dsp:spPr>
        <a:xfrm>
          <a:off x="0" y="198241"/>
          <a:ext cx="657759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3132B9-C735-48E0-A27B-9B2B22AC1419}">
      <dsp:nvSpPr>
        <dsp:cNvPr id="0" name=""/>
        <dsp:cNvSpPr/>
      </dsp:nvSpPr>
      <dsp:spPr>
        <a:xfrm>
          <a:off x="328879" y="6361"/>
          <a:ext cx="460431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032" tIns="0" rIns="17403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BUSSINESS ISSUSE</a:t>
          </a:r>
          <a:endParaRPr lang="vi-V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7613" y="25095"/>
        <a:ext cx="4566850" cy="346292"/>
      </dsp:txXfrm>
    </dsp:sp>
    <dsp:sp modelId="{3B10F231-E220-49CB-8F68-0441E3DB14BF}">
      <dsp:nvSpPr>
        <dsp:cNvPr id="0" name=""/>
        <dsp:cNvSpPr/>
      </dsp:nvSpPr>
      <dsp:spPr>
        <a:xfrm>
          <a:off x="0" y="787921"/>
          <a:ext cx="657759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7F4B0C-AD10-41DC-8849-EABEF1FE0D5F}">
      <dsp:nvSpPr>
        <dsp:cNvPr id="0" name=""/>
        <dsp:cNvSpPr/>
      </dsp:nvSpPr>
      <dsp:spPr>
        <a:xfrm>
          <a:off x="328879" y="596041"/>
          <a:ext cx="460431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032" tIns="0" rIns="17403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SOLUTION</a:t>
          </a:r>
          <a:endParaRPr lang="vi-V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7613" y="614775"/>
        <a:ext cx="4566850" cy="346292"/>
      </dsp:txXfrm>
    </dsp:sp>
    <dsp:sp modelId="{C30CDF58-FB26-4B82-A609-83665E6BE2B0}">
      <dsp:nvSpPr>
        <dsp:cNvPr id="0" name=""/>
        <dsp:cNvSpPr/>
      </dsp:nvSpPr>
      <dsp:spPr>
        <a:xfrm>
          <a:off x="0" y="1377601"/>
          <a:ext cx="657759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A960D4-FAB6-4FCB-9F50-E336CB124B3F}">
      <dsp:nvSpPr>
        <dsp:cNvPr id="0" name=""/>
        <dsp:cNvSpPr/>
      </dsp:nvSpPr>
      <dsp:spPr>
        <a:xfrm>
          <a:off x="328879" y="1185721"/>
          <a:ext cx="460431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032" tIns="0" rIns="17403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ARCHITECTURE PROJECT</a:t>
          </a:r>
          <a:endParaRPr lang="vi-V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7613" y="1204455"/>
        <a:ext cx="4566850" cy="346292"/>
      </dsp:txXfrm>
    </dsp:sp>
    <dsp:sp modelId="{47A3E715-1390-426C-B972-5C6985E03277}">
      <dsp:nvSpPr>
        <dsp:cNvPr id="0" name=""/>
        <dsp:cNvSpPr/>
      </dsp:nvSpPr>
      <dsp:spPr>
        <a:xfrm>
          <a:off x="0" y="1967282"/>
          <a:ext cx="657759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905710-23EA-4B67-9F6C-54CA6342FCDC}">
      <dsp:nvSpPr>
        <dsp:cNvPr id="0" name=""/>
        <dsp:cNvSpPr/>
      </dsp:nvSpPr>
      <dsp:spPr>
        <a:xfrm>
          <a:off x="285632" y="1775402"/>
          <a:ext cx="460431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032" tIns="0" rIns="17403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PROCESS PROJECT</a:t>
          </a:r>
          <a:endParaRPr lang="vi-V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4366" y="1794136"/>
        <a:ext cx="4566850" cy="346292"/>
      </dsp:txXfrm>
    </dsp:sp>
    <dsp:sp modelId="{70DFD580-992F-4476-8F58-BD1F38462C64}">
      <dsp:nvSpPr>
        <dsp:cNvPr id="0" name=""/>
        <dsp:cNvSpPr/>
      </dsp:nvSpPr>
      <dsp:spPr>
        <a:xfrm>
          <a:off x="0" y="2556962"/>
          <a:ext cx="657759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50228-E248-4A5A-8E5B-36DE513D8284}">
      <dsp:nvSpPr>
        <dsp:cNvPr id="0" name=""/>
        <dsp:cNvSpPr/>
      </dsp:nvSpPr>
      <dsp:spPr>
        <a:xfrm>
          <a:off x="328879" y="2365082"/>
          <a:ext cx="460431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032" tIns="0" rIns="17403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DEMO</a:t>
          </a:r>
          <a:endParaRPr lang="vi-V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7613" y="2383816"/>
        <a:ext cx="4566850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120333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00b47a8e7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00b47a8e7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00b47a8e7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00b47a8e7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671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927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570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052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896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024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9154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600b47a8e7_0_8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600b47a8e7_0_8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776ee8e2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776ee8e2b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00b47a8e7_0_9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00b47a8e7_0_9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993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018f137d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018f137d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776ee8e2b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776ee8e2b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00b47a8e7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00b47a8e7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186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13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521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6325" y="300550"/>
            <a:ext cx="6633000" cy="4521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471950" y="1886350"/>
            <a:ext cx="2820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434650" y="3938950"/>
            <a:ext cx="18576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2_1_1_1_2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1255500" y="310800"/>
            <a:ext cx="6633000" cy="4521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1"/>
          </p:nvPr>
        </p:nvSpPr>
        <p:spPr>
          <a:xfrm>
            <a:off x="2512050" y="1803325"/>
            <a:ext cx="4119900" cy="1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3286050" y="3610900"/>
            <a:ext cx="25719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CREDITS: 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This presentation template was created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, including icons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, and infographics &amp; images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Please keep this slide for attribution.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1_2_1_1_1_2_1_1_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321450" y="281200"/>
            <a:ext cx="8501100" cy="451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101622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857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2"/>
          </p:nvPr>
        </p:nvSpPr>
        <p:spPr>
          <a:xfrm>
            <a:off x="472127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857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21450" y="281200"/>
            <a:ext cx="8501100" cy="3112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802100" y="71335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64750" y="2489550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924450" y="1629175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3"/>
          </p:nvPr>
        </p:nvSpPr>
        <p:spPr>
          <a:xfrm>
            <a:off x="723000" y="2157775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4"/>
          </p:nvPr>
        </p:nvSpPr>
        <p:spPr>
          <a:xfrm>
            <a:off x="2789250" y="249833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5" hasCustomPrompt="1"/>
          </p:nvPr>
        </p:nvSpPr>
        <p:spPr>
          <a:xfrm>
            <a:off x="2848950" y="163796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6"/>
          </p:nvPr>
        </p:nvSpPr>
        <p:spPr>
          <a:xfrm>
            <a:off x="2647500" y="216656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7"/>
          </p:nvPr>
        </p:nvSpPr>
        <p:spPr>
          <a:xfrm>
            <a:off x="4713750" y="251588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8" hasCustomPrompt="1"/>
          </p:nvPr>
        </p:nvSpPr>
        <p:spPr>
          <a:xfrm>
            <a:off x="4773450" y="165551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9"/>
          </p:nvPr>
        </p:nvSpPr>
        <p:spPr>
          <a:xfrm>
            <a:off x="4572000" y="218411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3"/>
          </p:nvPr>
        </p:nvSpPr>
        <p:spPr>
          <a:xfrm>
            <a:off x="6638250" y="251588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4" hasCustomPrompt="1"/>
          </p:nvPr>
        </p:nvSpPr>
        <p:spPr>
          <a:xfrm>
            <a:off x="6697950" y="165551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5"/>
          </p:nvPr>
        </p:nvSpPr>
        <p:spPr>
          <a:xfrm>
            <a:off x="6496500" y="218411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TITLE_1_1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321450" y="1015650"/>
            <a:ext cx="8501100" cy="3112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803750" y="2840975"/>
            <a:ext cx="447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ctrTitle"/>
          </p:nvPr>
        </p:nvSpPr>
        <p:spPr>
          <a:xfrm>
            <a:off x="803750" y="2190925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2" hasCustomPrompt="1"/>
          </p:nvPr>
        </p:nvSpPr>
        <p:spPr>
          <a:xfrm>
            <a:off x="803750" y="1509925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2 COLUMNS">
  <p:cSld name="TITLE_1_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subTitle" idx="1"/>
          </p:nvPr>
        </p:nvSpPr>
        <p:spPr>
          <a:xfrm>
            <a:off x="1695900" y="1900225"/>
            <a:ext cx="215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656900" y="1254850"/>
            <a:ext cx="2232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2"/>
          </p:nvPr>
        </p:nvSpPr>
        <p:spPr>
          <a:xfrm>
            <a:off x="6172198" y="1900225"/>
            <a:ext cx="215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ctrTitle" idx="3"/>
          </p:nvPr>
        </p:nvSpPr>
        <p:spPr>
          <a:xfrm>
            <a:off x="6172200" y="1263650"/>
            <a:ext cx="21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1_2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2723775" y="2349050"/>
            <a:ext cx="5697300" cy="24735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3014076" y="3146357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ctrTitle"/>
          </p:nvPr>
        </p:nvSpPr>
        <p:spPr>
          <a:xfrm>
            <a:off x="2882725" y="26621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2"/>
          </p:nvPr>
        </p:nvSpPr>
        <p:spPr>
          <a:xfrm>
            <a:off x="6623391" y="3146344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ctrTitle" idx="3"/>
          </p:nvPr>
        </p:nvSpPr>
        <p:spPr>
          <a:xfrm>
            <a:off x="6492040" y="2662178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4"/>
          </p:nvPr>
        </p:nvSpPr>
        <p:spPr>
          <a:xfrm>
            <a:off x="4818734" y="3146357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5"/>
          </p:nvPr>
        </p:nvSpPr>
        <p:spPr>
          <a:xfrm>
            <a:off x="4687382" y="26621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6"/>
          </p:nvPr>
        </p:nvSpPr>
        <p:spPr>
          <a:xfrm>
            <a:off x="2963765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">
  <p:cSld name="TITLE_1_2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271222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/>
          </p:nvPr>
        </p:nvSpPr>
        <p:spPr>
          <a:xfrm>
            <a:off x="271222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6584321" y="326067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3"/>
          </p:nvPr>
        </p:nvSpPr>
        <p:spPr>
          <a:xfrm>
            <a:off x="6584321" y="2776503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4"/>
          </p:nvPr>
        </p:nvSpPr>
        <p:spPr>
          <a:xfrm>
            <a:off x="4648278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ctrTitle" idx="5"/>
          </p:nvPr>
        </p:nvSpPr>
        <p:spPr>
          <a:xfrm>
            <a:off x="4648278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ctrTitle" idx="6"/>
          </p:nvPr>
        </p:nvSpPr>
        <p:spPr>
          <a:xfrm>
            <a:off x="180209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7"/>
          </p:nvPr>
        </p:nvSpPr>
        <p:spPr>
          <a:xfrm>
            <a:off x="77617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ctrTitle" idx="8"/>
          </p:nvPr>
        </p:nvSpPr>
        <p:spPr>
          <a:xfrm>
            <a:off x="77617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 ">
  <p:cSld name="TITLE_1_2_1_1_1_2_1_1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6 COLUMNS">
  <p:cSld name="TITLE_1_2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subTitle" idx="1"/>
          </p:nvPr>
        </p:nvSpPr>
        <p:spPr>
          <a:xfrm>
            <a:off x="1027537" y="26701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1027537" y="23383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2"/>
          </p:nvPr>
        </p:nvSpPr>
        <p:spPr>
          <a:xfrm>
            <a:off x="1027540" y="14890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 idx="3"/>
          </p:nvPr>
        </p:nvSpPr>
        <p:spPr>
          <a:xfrm>
            <a:off x="1027540" y="11572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4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5"/>
          </p:nvPr>
        </p:nvSpPr>
        <p:spPr>
          <a:xfrm>
            <a:off x="1027537" y="38512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ctrTitle" idx="6"/>
          </p:nvPr>
        </p:nvSpPr>
        <p:spPr>
          <a:xfrm>
            <a:off x="1027537" y="35194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ubTitle" idx="7"/>
          </p:nvPr>
        </p:nvSpPr>
        <p:spPr>
          <a:xfrm>
            <a:off x="6332962" y="26701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ctrTitle" idx="8"/>
          </p:nvPr>
        </p:nvSpPr>
        <p:spPr>
          <a:xfrm>
            <a:off x="6332962" y="23383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ubTitle" idx="9"/>
          </p:nvPr>
        </p:nvSpPr>
        <p:spPr>
          <a:xfrm>
            <a:off x="6332965" y="14890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ctrTitle" idx="13"/>
          </p:nvPr>
        </p:nvSpPr>
        <p:spPr>
          <a:xfrm>
            <a:off x="6332965" y="11572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14"/>
          </p:nvPr>
        </p:nvSpPr>
        <p:spPr>
          <a:xfrm>
            <a:off x="6332962" y="38512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ctrTitle" idx="15"/>
          </p:nvPr>
        </p:nvSpPr>
        <p:spPr>
          <a:xfrm>
            <a:off x="6332962" y="35194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TITLE_1_2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383450" y="310800"/>
            <a:ext cx="52530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1027537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ctrTitle"/>
          </p:nvPr>
        </p:nvSpPr>
        <p:spPr>
          <a:xfrm>
            <a:off x="1027537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2"/>
          </p:nvPr>
        </p:nvSpPr>
        <p:spPr>
          <a:xfrm>
            <a:off x="1027540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ctrTitle" idx="3"/>
          </p:nvPr>
        </p:nvSpPr>
        <p:spPr>
          <a:xfrm>
            <a:off x="1027540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ctrTitle" idx="4"/>
          </p:nvPr>
        </p:nvSpPr>
        <p:spPr>
          <a:xfrm>
            <a:off x="1027547" y="720000"/>
            <a:ext cx="396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5"/>
          </p:nvPr>
        </p:nvSpPr>
        <p:spPr>
          <a:xfrm>
            <a:off x="3208762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ctrTitle" idx="6"/>
          </p:nvPr>
        </p:nvSpPr>
        <p:spPr>
          <a:xfrm>
            <a:off x="3208762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7"/>
          </p:nvPr>
        </p:nvSpPr>
        <p:spPr>
          <a:xfrm>
            <a:off x="3208765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ctrTitle" idx="8"/>
          </p:nvPr>
        </p:nvSpPr>
        <p:spPr>
          <a:xfrm>
            <a:off x="3208765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/>
          <p:nvPr/>
        </p:nvSpPr>
        <p:spPr>
          <a:xfrm>
            <a:off x="912150" y="4410350"/>
            <a:ext cx="3785100" cy="262200"/>
          </a:xfrm>
          <a:prstGeom prst="ellipse">
            <a:avLst/>
          </a:prstGeom>
          <a:solidFill>
            <a:srgbClr val="000000">
              <a:alpha val="18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" name="Google Shape;122;p19"/>
          <p:cNvGrpSpPr/>
          <p:nvPr/>
        </p:nvGrpSpPr>
        <p:grpSpPr>
          <a:xfrm>
            <a:off x="2043" y="1509858"/>
            <a:ext cx="3077268" cy="3164244"/>
            <a:chOff x="1224500" y="238125"/>
            <a:chExt cx="5118575" cy="5237950"/>
          </a:xfrm>
        </p:grpSpPr>
        <p:grpSp>
          <p:nvGrpSpPr>
            <p:cNvPr id="123" name="Google Shape;123;p19"/>
            <p:cNvGrpSpPr/>
            <p:nvPr/>
          </p:nvGrpSpPr>
          <p:grpSpPr>
            <a:xfrm>
              <a:off x="1224500" y="238125"/>
              <a:ext cx="5118575" cy="5237950"/>
              <a:chOff x="1224500" y="238125"/>
              <a:chExt cx="5118575" cy="5237950"/>
            </a:xfrm>
          </p:grpSpPr>
          <p:sp>
            <p:nvSpPr>
              <p:cNvPr id="124" name="Google Shape;124;p19"/>
              <p:cNvSpPr/>
              <p:nvPr/>
            </p:nvSpPr>
            <p:spPr>
              <a:xfrm>
                <a:off x="1893325" y="4255350"/>
                <a:ext cx="1699425" cy="152450"/>
              </a:xfrm>
              <a:custGeom>
                <a:avLst/>
                <a:gdLst/>
                <a:ahLst/>
                <a:cxnLst/>
                <a:rect l="l" t="t" r="r" b="b"/>
                <a:pathLst>
                  <a:path w="67977" h="6098" extrusionOk="0">
                    <a:moveTo>
                      <a:pt x="3050" y="1"/>
                    </a:moveTo>
                    <a:cubicBezTo>
                      <a:pt x="1366" y="1"/>
                      <a:pt x="1" y="1365"/>
                      <a:pt x="1" y="3049"/>
                    </a:cubicBezTo>
                    <a:cubicBezTo>
                      <a:pt x="1" y="4733"/>
                      <a:pt x="1366" y="6098"/>
                      <a:pt x="3050" y="6098"/>
                    </a:cubicBezTo>
                    <a:lnTo>
                      <a:pt x="64928" y="6098"/>
                    </a:lnTo>
                    <a:cubicBezTo>
                      <a:pt x="66612" y="6098"/>
                      <a:pt x="67976" y="4733"/>
                      <a:pt x="67976" y="3049"/>
                    </a:cubicBezTo>
                    <a:cubicBezTo>
                      <a:pt x="67976" y="1365"/>
                      <a:pt x="66612" y="1"/>
                      <a:pt x="649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9"/>
              <p:cNvSpPr/>
              <p:nvPr/>
            </p:nvSpPr>
            <p:spPr>
              <a:xfrm>
                <a:off x="2822425" y="3735975"/>
                <a:ext cx="914597" cy="526513"/>
              </a:xfrm>
              <a:custGeom>
                <a:avLst/>
                <a:gdLst/>
                <a:ahLst/>
                <a:cxnLst/>
                <a:rect l="l" t="t" r="r" b="b"/>
                <a:pathLst>
                  <a:path w="35716" h="20463" extrusionOk="0">
                    <a:moveTo>
                      <a:pt x="1" y="1"/>
                    </a:moveTo>
                    <a:lnTo>
                      <a:pt x="238" y="20463"/>
                    </a:lnTo>
                    <a:lnTo>
                      <a:pt x="35716" y="20463"/>
                    </a:lnTo>
                    <a:lnTo>
                      <a:pt x="357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9"/>
              <p:cNvSpPr/>
              <p:nvPr/>
            </p:nvSpPr>
            <p:spPr>
              <a:xfrm>
                <a:off x="1677375" y="2224325"/>
                <a:ext cx="1456600" cy="1645858"/>
              </a:xfrm>
              <a:custGeom>
                <a:avLst/>
                <a:gdLst/>
                <a:ahLst/>
                <a:cxnLst/>
                <a:rect l="l" t="t" r="r" b="b"/>
                <a:pathLst>
                  <a:path w="58264" h="61608" extrusionOk="0">
                    <a:moveTo>
                      <a:pt x="0" y="1"/>
                    </a:moveTo>
                    <a:lnTo>
                      <a:pt x="15335" y="61607"/>
                    </a:lnTo>
                    <a:lnTo>
                      <a:pt x="58264" y="60829"/>
                    </a:lnTo>
                    <a:lnTo>
                      <a:pt x="3802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9"/>
              <p:cNvSpPr/>
              <p:nvPr/>
            </p:nvSpPr>
            <p:spPr>
              <a:xfrm>
                <a:off x="1893325" y="4407775"/>
                <a:ext cx="334800" cy="1064375"/>
              </a:xfrm>
              <a:custGeom>
                <a:avLst/>
                <a:gdLst/>
                <a:ahLst/>
                <a:cxnLst/>
                <a:rect l="l" t="t" r="r" b="b"/>
                <a:pathLst>
                  <a:path w="13392" h="42575" extrusionOk="0">
                    <a:moveTo>
                      <a:pt x="7396" y="1"/>
                    </a:moveTo>
                    <a:lnTo>
                      <a:pt x="1" y="42575"/>
                    </a:lnTo>
                    <a:lnTo>
                      <a:pt x="2791" y="42575"/>
                    </a:lnTo>
                    <a:lnTo>
                      <a:pt x="133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9"/>
              <p:cNvSpPr/>
              <p:nvPr/>
            </p:nvSpPr>
            <p:spPr>
              <a:xfrm>
                <a:off x="2493650" y="4393200"/>
                <a:ext cx="334800" cy="1078957"/>
              </a:xfrm>
              <a:custGeom>
                <a:avLst/>
                <a:gdLst/>
                <a:ahLst/>
                <a:cxnLst/>
                <a:rect l="l" t="t" r="r" b="b"/>
                <a:pathLst>
                  <a:path w="13392" h="42575" extrusionOk="0">
                    <a:moveTo>
                      <a:pt x="7395" y="1"/>
                    </a:moveTo>
                    <a:lnTo>
                      <a:pt x="1" y="42575"/>
                    </a:lnTo>
                    <a:lnTo>
                      <a:pt x="2791" y="42575"/>
                    </a:lnTo>
                    <a:lnTo>
                      <a:pt x="133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9"/>
              <p:cNvSpPr/>
              <p:nvPr/>
            </p:nvSpPr>
            <p:spPr>
              <a:xfrm>
                <a:off x="2990300" y="4393175"/>
                <a:ext cx="334825" cy="1078957"/>
              </a:xfrm>
              <a:custGeom>
                <a:avLst/>
                <a:gdLst/>
                <a:ahLst/>
                <a:cxnLst/>
                <a:rect l="l" t="t" r="r" b="b"/>
                <a:pathLst>
                  <a:path w="13393" h="42575" extrusionOk="0">
                    <a:moveTo>
                      <a:pt x="1" y="1"/>
                    </a:moveTo>
                    <a:lnTo>
                      <a:pt x="10603" y="42575"/>
                    </a:lnTo>
                    <a:lnTo>
                      <a:pt x="13393" y="42575"/>
                    </a:lnTo>
                    <a:lnTo>
                      <a:pt x="599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9"/>
              <p:cNvSpPr/>
              <p:nvPr/>
            </p:nvSpPr>
            <p:spPr>
              <a:xfrm>
                <a:off x="1224500" y="2224325"/>
                <a:ext cx="1625575" cy="2038150"/>
              </a:xfrm>
              <a:custGeom>
                <a:avLst/>
                <a:gdLst/>
                <a:ahLst/>
                <a:cxnLst/>
                <a:rect l="l" t="t" r="r" b="b"/>
                <a:pathLst>
                  <a:path w="65023" h="81526" extrusionOk="0">
                    <a:moveTo>
                      <a:pt x="18115" y="1"/>
                    </a:moveTo>
                    <a:cubicBezTo>
                      <a:pt x="7660" y="1"/>
                      <a:pt x="1" y="9847"/>
                      <a:pt x="2572" y="19981"/>
                    </a:cubicBezTo>
                    <a:lnTo>
                      <a:pt x="18115" y="81242"/>
                    </a:lnTo>
                    <a:lnTo>
                      <a:pt x="65023" y="81526"/>
                    </a:lnTo>
                    <a:lnTo>
                      <a:pt x="64785" y="61064"/>
                    </a:lnTo>
                    <a:lnTo>
                      <a:pt x="33255" y="61064"/>
                    </a:lnTo>
                    <a:lnTo>
                      <a:pt x="181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9"/>
              <p:cNvSpPr/>
              <p:nvPr/>
            </p:nvSpPr>
            <p:spPr>
              <a:xfrm>
                <a:off x="1411900" y="2338875"/>
                <a:ext cx="1410534" cy="1676210"/>
              </a:xfrm>
              <a:custGeom>
                <a:avLst/>
                <a:gdLst/>
                <a:ahLst/>
                <a:cxnLst/>
                <a:rect l="l" t="t" r="r" b="b"/>
                <a:pathLst>
                  <a:path w="56951" h="68104" extrusionOk="0">
                    <a:moveTo>
                      <a:pt x="8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" y="2"/>
                      <a:pt x="18" y="97"/>
                      <a:pt x="56" y="280"/>
                    </a:cubicBezTo>
                    <a:cubicBezTo>
                      <a:pt x="102" y="484"/>
                      <a:pt x="162" y="751"/>
                      <a:pt x="239" y="1090"/>
                    </a:cubicBezTo>
                    <a:cubicBezTo>
                      <a:pt x="414" y="1824"/>
                      <a:pt x="662" y="2865"/>
                      <a:pt x="979" y="4193"/>
                    </a:cubicBezTo>
                    <a:cubicBezTo>
                      <a:pt x="1635" y="6911"/>
                      <a:pt x="2575" y="10800"/>
                      <a:pt x="3735" y="15598"/>
                    </a:cubicBezTo>
                    <a:cubicBezTo>
                      <a:pt x="6082" y="25223"/>
                      <a:pt x="9243" y="38546"/>
                      <a:pt x="13187" y="53151"/>
                    </a:cubicBezTo>
                    <a:cubicBezTo>
                      <a:pt x="14594" y="58347"/>
                      <a:pt x="16016" y="63353"/>
                      <a:pt x="17400" y="67961"/>
                    </a:cubicBezTo>
                    <a:lnTo>
                      <a:pt x="17443" y="68104"/>
                    </a:lnTo>
                    <a:lnTo>
                      <a:pt x="17592" y="68104"/>
                    </a:lnTo>
                    <a:lnTo>
                      <a:pt x="45820" y="68030"/>
                    </a:lnTo>
                    <a:lnTo>
                      <a:pt x="54007" y="67971"/>
                    </a:lnTo>
                    <a:lnTo>
                      <a:pt x="56195" y="67938"/>
                    </a:lnTo>
                    <a:lnTo>
                      <a:pt x="56759" y="67921"/>
                    </a:lnTo>
                    <a:cubicBezTo>
                      <a:pt x="56886" y="67915"/>
                      <a:pt x="56951" y="67909"/>
                      <a:pt x="56951" y="67903"/>
                    </a:cubicBezTo>
                    <a:cubicBezTo>
                      <a:pt x="56951" y="67898"/>
                      <a:pt x="56886" y="67891"/>
                      <a:pt x="56759" y="67886"/>
                    </a:cubicBezTo>
                    <a:lnTo>
                      <a:pt x="56195" y="67868"/>
                    </a:lnTo>
                    <a:lnTo>
                      <a:pt x="54007" y="67836"/>
                    </a:lnTo>
                    <a:lnTo>
                      <a:pt x="45820" y="67777"/>
                    </a:lnTo>
                    <a:lnTo>
                      <a:pt x="17743" y="67703"/>
                    </a:lnTo>
                    <a:lnTo>
                      <a:pt x="17743" y="67703"/>
                    </a:lnTo>
                    <a:cubicBezTo>
                      <a:pt x="16384" y="63135"/>
                      <a:pt x="14983" y="58182"/>
                      <a:pt x="13591" y="53041"/>
                    </a:cubicBezTo>
                    <a:cubicBezTo>
                      <a:pt x="9650" y="38444"/>
                      <a:pt x="6444" y="25135"/>
                      <a:pt x="4022" y="15527"/>
                    </a:cubicBezTo>
                    <a:cubicBezTo>
                      <a:pt x="2809" y="10744"/>
                      <a:pt x="1824" y="6864"/>
                      <a:pt x="1137" y="4154"/>
                    </a:cubicBezTo>
                    <a:cubicBezTo>
                      <a:pt x="788" y="2834"/>
                      <a:pt x="513" y="1799"/>
                      <a:pt x="320" y="1069"/>
                    </a:cubicBezTo>
                    <a:cubicBezTo>
                      <a:pt x="227" y="735"/>
                      <a:pt x="153" y="471"/>
                      <a:pt x="98" y="269"/>
                    </a:cubicBezTo>
                    <a:cubicBezTo>
                      <a:pt x="46" y="92"/>
                      <a:pt x="15" y="1"/>
                      <a:pt x="8" y="1"/>
                    </a:cubicBezTo>
                    <a:close/>
                  </a:path>
                </a:pathLst>
              </a:custGeom>
              <a:solidFill>
                <a:srgbClr val="1E2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9"/>
              <p:cNvSpPr/>
              <p:nvPr/>
            </p:nvSpPr>
            <p:spPr>
              <a:xfrm>
                <a:off x="2470250" y="1491250"/>
                <a:ext cx="1049300" cy="1625950"/>
              </a:xfrm>
              <a:custGeom>
                <a:avLst/>
                <a:gdLst/>
                <a:ahLst/>
                <a:cxnLst/>
                <a:rect l="l" t="t" r="r" b="b"/>
                <a:pathLst>
                  <a:path w="41972" h="65038" extrusionOk="0">
                    <a:moveTo>
                      <a:pt x="28198" y="0"/>
                    </a:moveTo>
                    <a:cubicBezTo>
                      <a:pt x="23873" y="0"/>
                      <a:pt x="18126" y="185"/>
                      <a:pt x="18126" y="185"/>
                    </a:cubicBezTo>
                    <a:cubicBezTo>
                      <a:pt x="10204" y="358"/>
                      <a:pt x="3400" y="1886"/>
                      <a:pt x="3400" y="1886"/>
                    </a:cubicBezTo>
                    <a:lnTo>
                      <a:pt x="0" y="65038"/>
                    </a:lnTo>
                    <a:lnTo>
                      <a:pt x="41972" y="64902"/>
                    </a:lnTo>
                    <a:cubicBezTo>
                      <a:pt x="41972" y="64902"/>
                      <a:pt x="41143" y="52396"/>
                      <a:pt x="41291" y="36143"/>
                    </a:cubicBezTo>
                    <a:cubicBezTo>
                      <a:pt x="41449" y="18788"/>
                      <a:pt x="34390" y="603"/>
                      <a:pt x="32724" y="185"/>
                    </a:cubicBezTo>
                    <a:cubicBezTo>
                      <a:pt x="32168" y="47"/>
                      <a:pt x="30361" y="0"/>
                      <a:pt x="281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9"/>
              <p:cNvSpPr/>
              <p:nvPr/>
            </p:nvSpPr>
            <p:spPr>
              <a:xfrm>
                <a:off x="2643600" y="542250"/>
                <a:ext cx="192325" cy="608050"/>
              </a:xfrm>
              <a:custGeom>
                <a:avLst/>
                <a:gdLst/>
                <a:ahLst/>
                <a:cxnLst/>
                <a:rect l="l" t="t" r="r" b="b"/>
                <a:pathLst>
                  <a:path w="7693" h="24322" extrusionOk="0">
                    <a:moveTo>
                      <a:pt x="7693" y="0"/>
                    </a:moveTo>
                    <a:lnTo>
                      <a:pt x="7693" y="0"/>
                    </a:lnTo>
                    <a:cubicBezTo>
                      <a:pt x="3928" y="881"/>
                      <a:pt x="348" y="8499"/>
                      <a:pt x="174" y="12813"/>
                    </a:cubicBezTo>
                    <a:cubicBezTo>
                      <a:pt x="1" y="17128"/>
                      <a:pt x="1872" y="21480"/>
                      <a:pt x="5123" y="24322"/>
                    </a:cubicBezTo>
                    <a:lnTo>
                      <a:pt x="7693" y="0"/>
                    </a:lnTo>
                    <a:close/>
                  </a:path>
                </a:pathLst>
              </a:custGeom>
              <a:solidFill>
                <a:srgbClr val="36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9"/>
              <p:cNvSpPr/>
              <p:nvPr/>
            </p:nvSpPr>
            <p:spPr>
              <a:xfrm>
                <a:off x="2770950" y="991200"/>
                <a:ext cx="409050" cy="623650"/>
              </a:xfrm>
              <a:custGeom>
                <a:avLst/>
                <a:gdLst/>
                <a:ahLst/>
                <a:cxnLst/>
                <a:rect l="l" t="t" r="r" b="b"/>
                <a:pathLst>
                  <a:path w="16362" h="24946" extrusionOk="0">
                    <a:moveTo>
                      <a:pt x="1" y="0"/>
                    </a:moveTo>
                    <a:lnTo>
                      <a:pt x="1" y="23202"/>
                    </a:lnTo>
                    <a:cubicBezTo>
                      <a:pt x="2720" y="24397"/>
                      <a:pt x="5088" y="24946"/>
                      <a:pt x="7421" y="24946"/>
                    </a:cubicBezTo>
                    <a:cubicBezTo>
                      <a:pt x="10262" y="24946"/>
                      <a:pt x="13052" y="24132"/>
                      <a:pt x="16361" y="22677"/>
                    </a:cubicBezTo>
                    <a:lnTo>
                      <a:pt x="16361" y="1085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9"/>
              <p:cNvSpPr/>
              <p:nvPr/>
            </p:nvSpPr>
            <p:spPr>
              <a:xfrm>
                <a:off x="2810475" y="1080250"/>
                <a:ext cx="369525" cy="358375"/>
              </a:xfrm>
              <a:custGeom>
                <a:avLst/>
                <a:gdLst/>
                <a:ahLst/>
                <a:cxnLst/>
                <a:rect l="l" t="t" r="r" b="b"/>
                <a:pathLst>
                  <a:path w="14781" h="1433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85" y="12449"/>
                      <a:pt x="7414" y="14335"/>
                      <a:pt x="11638" y="14335"/>
                    </a:cubicBezTo>
                    <a:cubicBezTo>
                      <a:pt x="13474" y="14335"/>
                      <a:pt x="14780" y="13978"/>
                      <a:pt x="14780" y="13978"/>
                    </a:cubicBezTo>
                    <a:lnTo>
                      <a:pt x="14780" y="80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9"/>
              <p:cNvSpPr/>
              <p:nvPr/>
            </p:nvSpPr>
            <p:spPr>
              <a:xfrm>
                <a:off x="2662175" y="841650"/>
                <a:ext cx="138550" cy="173250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6930" extrusionOk="0">
                    <a:moveTo>
                      <a:pt x="2729" y="1"/>
                    </a:moveTo>
                    <a:cubicBezTo>
                      <a:pt x="2234" y="1"/>
                      <a:pt x="1739" y="119"/>
                      <a:pt x="1339" y="406"/>
                    </a:cubicBezTo>
                    <a:cubicBezTo>
                      <a:pt x="860" y="751"/>
                      <a:pt x="566" y="1303"/>
                      <a:pt x="404" y="1871"/>
                    </a:cubicBezTo>
                    <a:cubicBezTo>
                      <a:pt x="1" y="3286"/>
                      <a:pt x="388" y="4922"/>
                      <a:pt x="1455" y="5935"/>
                    </a:cubicBezTo>
                    <a:cubicBezTo>
                      <a:pt x="2128" y="6576"/>
                      <a:pt x="3063" y="6929"/>
                      <a:pt x="3988" y="6929"/>
                    </a:cubicBezTo>
                    <a:cubicBezTo>
                      <a:pt x="4527" y="6929"/>
                      <a:pt x="5062" y="6809"/>
                      <a:pt x="5541" y="6556"/>
                    </a:cubicBezTo>
                    <a:lnTo>
                      <a:pt x="4984" y="593"/>
                    </a:lnTo>
                    <a:cubicBezTo>
                      <a:pt x="4394" y="355"/>
                      <a:pt x="3796" y="114"/>
                      <a:pt x="3165" y="30"/>
                    </a:cubicBezTo>
                    <a:cubicBezTo>
                      <a:pt x="3021" y="11"/>
                      <a:pt x="2875" y="1"/>
                      <a:pt x="2729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9"/>
              <p:cNvSpPr/>
              <p:nvPr/>
            </p:nvSpPr>
            <p:spPr>
              <a:xfrm>
                <a:off x="2691350" y="865575"/>
                <a:ext cx="71750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4474" extrusionOk="0">
                    <a:moveTo>
                      <a:pt x="1239" y="1"/>
                    </a:moveTo>
                    <a:cubicBezTo>
                      <a:pt x="1144" y="1"/>
                      <a:pt x="1062" y="123"/>
                      <a:pt x="1148" y="210"/>
                    </a:cubicBezTo>
                    <a:cubicBezTo>
                      <a:pt x="1484" y="555"/>
                      <a:pt x="1803" y="918"/>
                      <a:pt x="2089" y="1305"/>
                    </a:cubicBezTo>
                    <a:lnTo>
                      <a:pt x="2089" y="1305"/>
                    </a:lnTo>
                    <a:cubicBezTo>
                      <a:pt x="1976" y="1272"/>
                      <a:pt x="1859" y="1256"/>
                      <a:pt x="1740" y="1256"/>
                    </a:cubicBezTo>
                    <a:cubicBezTo>
                      <a:pt x="1192" y="1256"/>
                      <a:pt x="625" y="1601"/>
                      <a:pt x="405" y="2186"/>
                    </a:cubicBezTo>
                    <a:cubicBezTo>
                      <a:pt x="0" y="3256"/>
                      <a:pt x="912" y="4474"/>
                      <a:pt x="2001" y="4474"/>
                    </a:cubicBezTo>
                    <a:cubicBezTo>
                      <a:pt x="2114" y="4474"/>
                      <a:pt x="2230" y="4461"/>
                      <a:pt x="2347" y="4432"/>
                    </a:cubicBezTo>
                    <a:cubicBezTo>
                      <a:pt x="2525" y="4390"/>
                      <a:pt x="2490" y="4162"/>
                      <a:pt x="2347" y="4106"/>
                    </a:cubicBezTo>
                    <a:cubicBezTo>
                      <a:pt x="1747" y="3865"/>
                      <a:pt x="1109" y="3699"/>
                      <a:pt x="948" y="2974"/>
                    </a:cubicBezTo>
                    <a:cubicBezTo>
                      <a:pt x="792" y="2271"/>
                      <a:pt x="1279" y="1717"/>
                      <a:pt x="1847" y="1717"/>
                    </a:cubicBezTo>
                    <a:cubicBezTo>
                      <a:pt x="2096" y="1717"/>
                      <a:pt x="2361" y="1824"/>
                      <a:pt x="2595" y="2073"/>
                    </a:cubicBezTo>
                    <a:cubicBezTo>
                      <a:pt x="2621" y="2100"/>
                      <a:pt x="2652" y="2112"/>
                      <a:pt x="2683" y="2112"/>
                    </a:cubicBezTo>
                    <a:cubicBezTo>
                      <a:pt x="2777" y="2112"/>
                      <a:pt x="2869" y="2006"/>
                      <a:pt x="2807" y="1908"/>
                    </a:cubicBezTo>
                    <a:cubicBezTo>
                      <a:pt x="2765" y="1829"/>
                      <a:pt x="2718" y="1758"/>
                      <a:pt x="2667" y="1694"/>
                    </a:cubicBezTo>
                    <a:lnTo>
                      <a:pt x="2667" y="1694"/>
                    </a:lnTo>
                    <a:cubicBezTo>
                      <a:pt x="2268" y="1093"/>
                      <a:pt x="1846" y="548"/>
                      <a:pt x="1321" y="36"/>
                    </a:cubicBezTo>
                    <a:cubicBezTo>
                      <a:pt x="1295" y="11"/>
                      <a:pt x="1266" y="1"/>
                      <a:pt x="1239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9"/>
              <p:cNvSpPr/>
              <p:nvPr/>
            </p:nvSpPr>
            <p:spPr>
              <a:xfrm>
                <a:off x="2705825" y="522325"/>
                <a:ext cx="671600" cy="780725"/>
              </a:xfrm>
              <a:custGeom>
                <a:avLst/>
                <a:gdLst/>
                <a:ahLst/>
                <a:cxnLst/>
                <a:rect l="l" t="t" r="r" b="b"/>
                <a:pathLst>
                  <a:path w="26864" h="31229" extrusionOk="0">
                    <a:moveTo>
                      <a:pt x="12028" y="0"/>
                    </a:moveTo>
                    <a:cubicBezTo>
                      <a:pt x="11435" y="0"/>
                      <a:pt x="11082" y="53"/>
                      <a:pt x="11082" y="53"/>
                    </a:cubicBezTo>
                    <a:cubicBezTo>
                      <a:pt x="1" y="736"/>
                      <a:pt x="1679" y="9221"/>
                      <a:pt x="3754" y="20435"/>
                    </a:cubicBezTo>
                    <a:cubicBezTo>
                      <a:pt x="5133" y="27888"/>
                      <a:pt x="9302" y="31228"/>
                      <a:pt x="16250" y="31228"/>
                    </a:cubicBezTo>
                    <a:cubicBezTo>
                      <a:pt x="16291" y="31228"/>
                      <a:pt x="16332" y="31228"/>
                      <a:pt x="16373" y="31228"/>
                    </a:cubicBezTo>
                    <a:cubicBezTo>
                      <a:pt x="22296" y="31195"/>
                      <a:pt x="26864" y="27386"/>
                      <a:pt x="24216" y="12639"/>
                    </a:cubicBezTo>
                    <a:cubicBezTo>
                      <a:pt x="22136" y="1057"/>
                      <a:pt x="14681" y="0"/>
                      <a:pt x="12028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9"/>
              <p:cNvSpPr/>
              <p:nvPr/>
            </p:nvSpPr>
            <p:spPr>
              <a:xfrm>
                <a:off x="3067000" y="755525"/>
                <a:ext cx="61375" cy="2709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10838" extrusionOk="0">
                    <a:moveTo>
                      <a:pt x="1620" y="0"/>
                    </a:moveTo>
                    <a:cubicBezTo>
                      <a:pt x="1562" y="0"/>
                      <a:pt x="1506" y="39"/>
                      <a:pt x="1505" y="118"/>
                    </a:cubicBezTo>
                    <a:cubicBezTo>
                      <a:pt x="1484" y="1804"/>
                      <a:pt x="1549" y="3488"/>
                      <a:pt x="1586" y="5173"/>
                    </a:cubicBezTo>
                    <a:cubicBezTo>
                      <a:pt x="1605" y="6048"/>
                      <a:pt x="2172" y="10310"/>
                      <a:pt x="621" y="10310"/>
                    </a:cubicBezTo>
                    <a:cubicBezTo>
                      <a:pt x="560" y="10310"/>
                      <a:pt x="496" y="10303"/>
                      <a:pt x="429" y="10290"/>
                    </a:cubicBezTo>
                    <a:cubicBezTo>
                      <a:pt x="409" y="10286"/>
                      <a:pt x="390" y="10284"/>
                      <a:pt x="372" y="10284"/>
                    </a:cubicBezTo>
                    <a:cubicBezTo>
                      <a:pt x="101" y="10284"/>
                      <a:pt x="0" y="10695"/>
                      <a:pt x="295" y="10772"/>
                    </a:cubicBezTo>
                    <a:cubicBezTo>
                      <a:pt x="464" y="10816"/>
                      <a:pt x="618" y="10837"/>
                      <a:pt x="758" y="10837"/>
                    </a:cubicBezTo>
                    <a:cubicBezTo>
                      <a:pt x="1609" y="10837"/>
                      <a:pt x="1975" y="10083"/>
                      <a:pt x="2091" y="9172"/>
                    </a:cubicBezTo>
                    <a:cubicBezTo>
                      <a:pt x="2454" y="6328"/>
                      <a:pt x="2050" y="2962"/>
                      <a:pt x="1750" y="118"/>
                    </a:cubicBezTo>
                    <a:cubicBezTo>
                      <a:pt x="1742" y="40"/>
                      <a:pt x="1680" y="0"/>
                      <a:pt x="1620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9"/>
              <p:cNvSpPr/>
              <p:nvPr/>
            </p:nvSpPr>
            <p:spPr>
              <a:xfrm>
                <a:off x="3010875" y="889000"/>
                <a:ext cx="49200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1894" extrusionOk="0">
                    <a:moveTo>
                      <a:pt x="946" y="1"/>
                    </a:moveTo>
                    <a:cubicBezTo>
                      <a:pt x="424" y="1"/>
                      <a:pt x="0" y="424"/>
                      <a:pt x="0" y="947"/>
                    </a:cubicBezTo>
                    <a:cubicBezTo>
                      <a:pt x="0" y="1330"/>
                      <a:pt x="231" y="1675"/>
                      <a:pt x="584" y="1821"/>
                    </a:cubicBezTo>
                    <a:cubicBezTo>
                      <a:pt x="702" y="1870"/>
                      <a:pt x="825" y="1894"/>
                      <a:pt x="947" y="1894"/>
                    </a:cubicBezTo>
                    <a:cubicBezTo>
                      <a:pt x="1194" y="1894"/>
                      <a:pt x="1435" y="1797"/>
                      <a:pt x="1616" y="1616"/>
                    </a:cubicBezTo>
                    <a:cubicBezTo>
                      <a:pt x="1887" y="1345"/>
                      <a:pt x="1968" y="938"/>
                      <a:pt x="1822" y="585"/>
                    </a:cubicBezTo>
                    <a:cubicBezTo>
                      <a:pt x="1674" y="231"/>
                      <a:pt x="1329" y="1"/>
                      <a:pt x="946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9"/>
              <p:cNvSpPr/>
              <p:nvPr/>
            </p:nvSpPr>
            <p:spPr>
              <a:xfrm>
                <a:off x="3211225" y="889000"/>
                <a:ext cx="49225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894" extrusionOk="0">
                    <a:moveTo>
                      <a:pt x="948" y="1"/>
                    </a:moveTo>
                    <a:cubicBezTo>
                      <a:pt x="425" y="1"/>
                      <a:pt x="1" y="424"/>
                      <a:pt x="1" y="947"/>
                    </a:cubicBezTo>
                    <a:cubicBezTo>
                      <a:pt x="1" y="1330"/>
                      <a:pt x="231" y="1675"/>
                      <a:pt x="586" y="1821"/>
                    </a:cubicBezTo>
                    <a:cubicBezTo>
                      <a:pt x="703" y="1870"/>
                      <a:pt x="826" y="1894"/>
                      <a:pt x="948" y="1894"/>
                    </a:cubicBezTo>
                    <a:cubicBezTo>
                      <a:pt x="1194" y="1894"/>
                      <a:pt x="1436" y="1797"/>
                      <a:pt x="1617" y="1616"/>
                    </a:cubicBezTo>
                    <a:cubicBezTo>
                      <a:pt x="1888" y="1346"/>
                      <a:pt x="1969" y="938"/>
                      <a:pt x="1822" y="585"/>
                    </a:cubicBezTo>
                    <a:cubicBezTo>
                      <a:pt x="1676" y="231"/>
                      <a:pt x="1330" y="1"/>
                      <a:pt x="948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9"/>
              <p:cNvSpPr/>
              <p:nvPr/>
            </p:nvSpPr>
            <p:spPr>
              <a:xfrm>
                <a:off x="3142925" y="775100"/>
                <a:ext cx="10247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1213" extrusionOk="0">
                    <a:moveTo>
                      <a:pt x="1854" y="1"/>
                    </a:moveTo>
                    <a:cubicBezTo>
                      <a:pt x="1222" y="1"/>
                      <a:pt x="601" y="164"/>
                      <a:pt x="179" y="480"/>
                    </a:cubicBezTo>
                    <a:cubicBezTo>
                      <a:pt x="1" y="613"/>
                      <a:pt x="64" y="935"/>
                      <a:pt x="279" y="935"/>
                    </a:cubicBezTo>
                    <a:cubicBezTo>
                      <a:pt x="306" y="935"/>
                      <a:pt x="334" y="930"/>
                      <a:pt x="364" y="920"/>
                    </a:cubicBezTo>
                    <a:cubicBezTo>
                      <a:pt x="893" y="741"/>
                      <a:pt x="1355" y="574"/>
                      <a:pt x="1892" y="574"/>
                    </a:cubicBezTo>
                    <a:cubicBezTo>
                      <a:pt x="1995" y="574"/>
                      <a:pt x="2101" y="581"/>
                      <a:pt x="2211" y="594"/>
                    </a:cubicBezTo>
                    <a:cubicBezTo>
                      <a:pt x="2820" y="670"/>
                      <a:pt x="3284" y="989"/>
                      <a:pt x="3840" y="1203"/>
                    </a:cubicBezTo>
                    <a:cubicBezTo>
                      <a:pt x="3857" y="1209"/>
                      <a:pt x="3874" y="1212"/>
                      <a:pt x="3890" y="1212"/>
                    </a:cubicBezTo>
                    <a:cubicBezTo>
                      <a:pt x="4007" y="1212"/>
                      <a:pt x="4099" y="1058"/>
                      <a:pt x="4031" y="954"/>
                    </a:cubicBezTo>
                    <a:lnTo>
                      <a:pt x="4031" y="954"/>
                    </a:lnTo>
                    <a:lnTo>
                      <a:pt x="4031" y="955"/>
                    </a:lnTo>
                    <a:cubicBezTo>
                      <a:pt x="3614" y="310"/>
                      <a:pt x="2724" y="1"/>
                      <a:pt x="1854" y="1"/>
                    </a:cubicBezTo>
                    <a:close/>
                  </a:path>
                </a:pathLst>
              </a:custGeom>
              <a:solidFill>
                <a:srgbClr val="332A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9"/>
              <p:cNvSpPr/>
              <p:nvPr/>
            </p:nvSpPr>
            <p:spPr>
              <a:xfrm>
                <a:off x="2940200" y="767750"/>
                <a:ext cx="1025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1213" extrusionOk="0">
                    <a:moveTo>
                      <a:pt x="1855" y="0"/>
                    </a:moveTo>
                    <a:cubicBezTo>
                      <a:pt x="1222" y="0"/>
                      <a:pt x="601" y="163"/>
                      <a:pt x="179" y="479"/>
                    </a:cubicBezTo>
                    <a:cubicBezTo>
                      <a:pt x="1" y="613"/>
                      <a:pt x="65" y="935"/>
                      <a:pt x="281" y="935"/>
                    </a:cubicBezTo>
                    <a:cubicBezTo>
                      <a:pt x="307" y="935"/>
                      <a:pt x="336" y="930"/>
                      <a:pt x="366" y="920"/>
                    </a:cubicBezTo>
                    <a:cubicBezTo>
                      <a:pt x="893" y="742"/>
                      <a:pt x="1354" y="574"/>
                      <a:pt x="1890" y="574"/>
                    </a:cubicBezTo>
                    <a:cubicBezTo>
                      <a:pt x="1994" y="574"/>
                      <a:pt x="2101" y="581"/>
                      <a:pt x="2211" y="594"/>
                    </a:cubicBezTo>
                    <a:cubicBezTo>
                      <a:pt x="2821" y="670"/>
                      <a:pt x="3284" y="990"/>
                      <a:pt x="3840" y="1203"/>
                    </a:cubicBezTo>
                    <a:cubicBezTo>
                      <a:pt x="3857" y="1210"/>
                      <a:pt x="3874" y="1213"/>
                      <a:pt x="3890" y="1213"/>
                    </a:cubicBezTo>
                    <a:cubicBezTo>
                      <a:pt x="4008" y="1213"/>
                      <a:pt x="4099" y="1058"/>
                      <a:pt x="4033" y="954"/>
                    </a:cubicBezTo>
                    <a:cubicBezTo>
                      <a:pt x="3615" y="309"/>
                      <a:pt x="2725" y="0"/>
                      <a:pt x="1855" y="0"/>
                    </a:cubicBezTo>
                    <a:close/>
                  </a:path>
                </a:pathLst>
              </a:custGeom>
              <a:solidFill>
                <a:srgbClr val="332A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9"/>
              <p:cNvSpPr/>
              <p:nvPr/>
            </p:nvSpPr>
            <p:spPr>
              <a:xfrm>
                <a:off x="2690725" y="872000"/>
                <a:ext cx="82050" cy="96625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865" extrusionOk="0">
                    <a:moveTo>
                      <a:pt x="1141" y="0"/>
                    </a:moveTo>
                    <a:cubicBezTo>
                      <a:pt x="927" y="0"/>
                      <a:pt x="709" y="71"/>
                      <a:pt x="537" y="201"/>
                    </a:cubicBezTo>
                    <a:cubicBezTo>
                      <a:pt x="218" y="444"/>
                      <a:pt x="52" y="849"/>
                      <a:pt x="26" y="1250"/>
                    </a:cubicBezTo>
                    <a:cubicBezTo>
                      <a:pt x="0" y="1650"/>
                      <a:pt x="101" y="2048"/>
                      <a:pt x="231" y="2427"/>
                    </a:cubicBezTo>
                    <a:cubicBezTo>
                      <a:pt x="423" y="2983"/>
                      <a:pt x="727" y="3560"/>
                      <a:pt x="1272" y="3781"/>
                    </a:cubicBezTo>
                    <a:cubicBezTo>
                      <a:pt x="1412" y="3838"/>
                      <a:pt x="1560" y="3865"/>
                      <a:pt x="1708" y="3865"/>
                    </a:cubicBezTo>
                    <a:cubicBezTo>
                      <a:pt x="2212" y="3865"/>
                      <a:pt x="2721" y="3559"/>
                      <a:pt x="2965" y="3106"/>
                    </a:cubicBezTo>
                    <a:cubicBezTo>
                      <a:pt x="3282" y="2519"/>
                      <a:pt x="3188" y="1767"/>
                      <a:pt x="2828" y="1206"/>
                    </a:cubicBezTo>
                    <a:cubicBezTo>
                      <a:pt x="2468" y="646"/>
                      <a:pt x="1876" y="265"/>
                      <a:pt x="1246" y="48"/>
                    </a:cubicBezTo>
                    <a:lnTo>
                      <a:pt x="1246" y="48"/>
                    </a:lnTo>
                    <a:lnTo>
                      <a:pt x="1655" y="170"/>
                    </a:lnTo>
                    <a:cubicBezTo>
                      <a:pt x="1509" y="54"/>
                      <a:pt x="1327" y="0"/>
                      <a:pt x="1141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9"/>
              <p:cNvSpPr/>
              <p:nvPr/>
            </p:nvSpPr>
            <p:spPr>
              <a:xfrm>
                <a:off x="3024950" y="1031025"/>
                <a:ext cx="957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2061" extrusionOk="0">
                    <a:moveTo>
                      <a:pt x="243" y="1"/>
                    </a:moveTo>
                    <a:cubicBezTo>
                      <a:pt x="117" y="1"/>
                      <a:pt x="0" y="104"/>
                      <a:pt x="36" y="266"/>
                    </a:cubicBezTo>
                    <a:cubicBezTo>
                      <a:pt x="257" y="1274"/>
                      <a:pt x="1426" y="2060"/>
                      <a:pt x="2499" y="2060"/>
                    </a:cubicBezTo>
                    <a:cubicBezTo>
                      <a:pt x="2928" y="2060"/>
                      <a:pt x="3342" y="1934"/>
                      <a:pt x="3674" y="1647"/>
                    </a:cubicBezTo>
                    <a:cubicBezTo>
                      <a:pt x="3827" y="1513"/>
                      <a:pt x="3717" y="1218"/>
                      <a:pt x="3516" y="1218"/>
                    </a:cubicBezTo>
                    <a:cubicBezTo>
                      <a:pt x="3509" y="1218"/>
                      <a:pt x="3503" y="1218"/>
                      <a:pt x="3497" y="1218"/>
                    </a:cubicBezTo>
                    <a:cubicBezTo>
                      <a:pt x="3085" y="1255"/>
                      <a:pt x="2724" y="1357"/>
                      <a:pt x="2347" y="1357"/>
                    </a:cubicBezTo>
                    <a:cubicBezTo>
                      <a:pt x="2150" y="1357"/>
                      <a:pt x="1948" y="1329"/>
                      <a:pt x="1733" y="1251"/>
                    </a:cubicBezTo>
                    <a:cubicBezTo>
                      <a:pt x="1137" y="1032"/>
                      <a:pt x="795" y="594"/>
                      <a:pt x="432" y="99"/>
                    </a:cubicBezTo>
                    <a:cubicBezTo>
                      <a:pt x="382" y="31"/>
                      <a:pt x="311" y="1"/>
                      <a:pt x="243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2901750" y="808000"/>
                <a:ext cx="186750" cy="186425"/>
              </a:xfrm>
              <a:custGeom>
                <a:avLst/>
                <a:gdLst/>
                <a:ahLst/>
                <a:cxnLst/>
                <a:rect l="l" t="t" r="r" b="b"/>
                <a:pathLst>
                  <a:path w="7470" h="7457" extrusionOk="0">
                    <a:moveTo>
                      <a:pt x="3640" y="412"/>
                    </a:moveTo>
                    <a:cubicBezTo>
                      <a:pt x="5334" y="412"/>
                      <a:pt x="7061" y="1523"/>
                      <a:pt x="7180" y="3732"/>
                    </a:cubicBezTo>
                    <a:cubicBezTo>
                      <a:pt x="7061" y="5938"/>
                      <a:pt x="5333" y="7049"/>
                      <a:pt x="3639" y="7049"/>
                    </a:cubicBezTo>
                    <a:cubicBezTo>
                      <a:pt x="1952" y="7049"/>
                      <a:pt x="299" y="5949"/>
                      <a:pt x="299" y="3732"/>
                    </a:cubicBezTo>
                    <a:cubicBezTo>
                      <a:pt x="299" y="1514"/>
                      <a:pt x="1953" y="412"/>
                      <a:pt x="3640" y="412"/>
                    </a:cubicBezTo>
                    <a:close/>
                    <a:moveTo>
                      <a:pt x="3739" y="1"/>
                    </a:moveTo>
                    <a:cubicBezTo>
                      <a:pt x="1716" y="1"/>
                      <a:pt x="0" y="1701"/>
                      <a:pt x="10" y="3732"/>
                    </a:cubicBezTo>
                    <a:cubicBezTo>
                      <a:pt x="18" y="5691"/>
                      <a:pt x="1585" y="7349"/>
                      <a:pt x="3544" y="7451"/>
                    </a:cubicBezTo>
                    <a:cubicBezTo>
                      <a:pt x="3612" y="7454"/>
                      <a:pt x="3680" y="7456"/>
                      <a:pt x="3747" y="7456"/>
                    </a:cubicBezTo>
                    <a:cubicBezTo>
                      <a:pt x="5820" y="7456"/>
                      <a:pt x="7341" y="5792"/>
                      <a:pt x="7467" y="3769"/>
                    </a:cubicBezTo>
                    <a:lnTo>
                      <a:pt x="7467" y="3769"/>
                    </a:lnTo>
                    <a:cubicBezTo>
                      <a:pt x="7469" y="3758"/>
                      <a:pt x="7470" y="3745"/>
                      <a:pt x="7469" y="3732"/>
                    </a:cubicBezTo>
                    <a:lnTo>
                      <a:pt x="7469" y="3732"/>
                    </a:lnTo>
                    <a:cubicBezTo>
                      <a:pt x="7469" y="3732"/>
                      <a:pt x="7469" y="3732"/>
                      <a:pt x="7469" y="3732"/>
                    </a:cubicBezTo>
                    <a:cubicBezTo>
                      <a:pt x="7470" y="3718"/>
                      <a:pt x="7469" y="3706"/>
                      <a:pt x="7467" y="3694"/>
                    </a:cubicBezTo>
                    <a:lnTo>
                      <a:pt x="7467" y="3694"/>
                    </a:lnTo>
                    <a:cubicBezTo>
                      <a:pt x="7342" y="1684"/>
                      <a:pt x="5841" y="1"/>
                      <a:pt x="3739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9"/>
              <p:cNvSpPr/>
              <p:nvPr/>
            </p:nvSpPr>
            <p:spPr>
              <a:xfrm>
                <a:off x="3135750" y="808000"/>
                <a:ext cx="186775" cy="186425"/>
              </a:xfrm>
              <a:custGeom>
                <a:avLst/>
                <a:gdLst/>
                <a:ahLst/>
                <a:cxnLst/>
                <a:rect l="l" t="t" r="r" b="b"/>
                <a:pathLst>
                  <a:path w="7471" h="7457" extrusionOk="0">
                    <a:moveTo>
                      <a:pt x="3640" y="412"/>
                    </a:moveTo>
                    <a:cubicBezTo>
                      <a:pt x="5334" y="412"/>
                      <a:pt x="7061" y="1523"/>
                      <a:pt x="7180" y="3732"/>
                    </a:cubicBezTo>
                    <a:cubicBezTo>
                      <a:pt x="7061" y="5938"/>
                      <a:pt x="5333" y="7049"/>
                      <a:pt x="3639" y="7049"/>
                    </a:cubicBezTo>
                    <a:cubicBezTo>
                      <a:pt x="1952" y="7049"/>
                      <a:pt x="299" y="5949"/>
                      <a:pt x="299" y="3732"/>
                    </a:cubicBezTo>
                    <a:cubicBezTo>
                      <a:pt x="299" y="1514"/>
                      <a:pt x="1953" y="412"/>
                      <a:pt x="3640" y="412"/>
                    </a:cubicBezTo>
                    <a:close/>
                    <a:moveTo>
                      <a:pt x="3740" y="1"/>
                    </a:moveTo>
                    <a:cubicBezTo>
                      <a:pt x="1716" y="1"/>
                      <a:pt x="0" y="1701"/>
                      <a:pt x="10" y="3732"/>
                    </a:cubicBezTo>
                    <a:cubicBezTo>
                      <a:pt x="19" y="5691"/>
                      <a:pt x="1584" y="7349"/>
                      <a:pt x="3544" y="7451"/>
                    </a:cubicBezTo>
                    <a:cubicBezTo>
                      <a:pt x="3612" y="7454"/>
                      <a:pt x="3680" y="7456"/>
                      <a:pt x="3747" y="7456"/>
                    </a:cubicBezTo>
                    <a:cubicBezTo>
                      <a:pt x="5820" y="7456"/>
                      <a:pt x="7342" y="5791"/>
                      <a:pt x="7468" y="3768"/>
                    </a:cubicBezTo>
                    <a:lnTo>
                      <a:pt x="7468" y="3768"/>
                    </a:lnTo>
                    <a:cubicBezTo>
                      <a:pt x="7470" y="3757"/>
                      <a:pt x="7471" y="3745"/>
                      <a:pt x="7470" y="3732"/>
                    </a:cubicBezTo>
                    <a:lnTo>
                      <a:pt x="7470" y="3732"/>
                    </a:lnTo>
                    <a:cubicBezTo>
                      <a:pt x="7470" y="3732"/>
                      <a:pt x="7470" y="3732"/>
                      <a:pt x="7470" y="3732"/>
                    </a:cubicBezTo>
                    <a:cubicBezTo>
                      <a:pt x="7471" y="3719"/>
                      <a:pt x="7470" y="3707"/>
                      <a:pt x="7468" y="3696"/>
                    </a:cubicBezTo>
                    <a:lnTo>
                      <a:pt x="7468" y="3696"/>
                    </a:lnTo>
                    <a:cubicBezTo>
                      <a:pt x="7342" y="1685"/>
                      <a:pt x="5841" y="1"/>
                      <a:pt x="3740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9"/>
              <p:cNvSpPr/>
              <p:nvPr/>
            </p:nvSpPr>
            <p:spPr>
              <a:xfrm>
                <a:off x="3080175" y="896000"/>
                <a:ext cx="69225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365" extrusionOk="0">
                    <a:moveTo>
                      <a:pt x="1831" y="1"/>
                    </a:moveTo>
                    <a:cubicBezTo>
                      <a:pt x="1275" y="1"/>
                      <a:pt x="717" y="30"/>
                      <a:pt x="166" y="54"/>
                    </a:cubicBezTo>
                    <a:cubicBezTo>
                      <a:pt x="0" y="60"/>
                      <a:pt x="0" y="305"/>
                      <a:pt x="166" y="311"/>
                    </a:cubicBezTo>
                    <a:cubicBezTo>
                      <a:pt x="717" y="335"/>
                      <a:pt x="1275" y="364"/>
                      <a:pt x="1830" y="364"/>
                    </a:cubicBezTo>
                    <a:cubicBezTo>
                      <a:pt x="2075" y="364"/>
                      <a:pt x="2318" y="359"/>
                      <a:pt x="2561" y="344"/>
                    </a:cubicBezTo>
                    <a:cubicBezTo>
                      <a:pt x="2769" y="331"/>
                      <a:pt x="2769" y="33"/>
                      <a:pt x="2561" y="21"/>
                    </a:cubicBezTo>
                    <a:cubicBezTo>
                      <a:pt x="2318" y="6"/>
                      <a:pt x="2075" y="1"/>
                      <a:pt x="1831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9"/>
              <p:cNvSpPr/>
              <p:nvPr/>
            </p:nvSpPr>
            <p:spPr>
              <a:xfrm>
                <a:off x="2762600" y="844550"/>
                <a:ext cx="159875" cy="15750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630" extrusionOk="0">
                    <a:moveTo>
                      <a:pt x="983" y="1"/>
                    </a:moveTo>
                    <a:cubicBezTo>
                      <a:pt x="673" y="1"/>
                      <a:pt x="367" y="20"/>
                      <a:pt x="70" y="73"/>
                    </a:cubicBezTo>
                    <a:cubicBezTo>
                      <a:pt x="1" y="86"/>
                      <a:pt x="2" y="199"/>
                      <a:pt x="70" y="213"/>
                    </a:cubicBezTo>
                    <a:cubicBezTo>
                      <a:pt x="1007" y="400"/>
                      <a:pt x="2011" y="377"/>
                      <a:pt x="2963" y="451"/>
                    </a:cubicBezTo>
                    <a:cubicBezTo>
                      <a:pt x="3849" y="520"/>
                      <a:pt x="4759" y="630"/>
                      <a:pt x="5655" y="630"/>
                    </a:cubicBezTo>
                    <a:cubicBezTo>
                      <a:pt x="5840" y="630"/>
                      <a:pt x="6024" y="625"/>
                      <a:pt x="6207" y="615"/>
                    </a:cubicBezTo>
                    <a:cubicBezTo>
                      <a:pt x="6395" y="603"/>
                      <a:pt x="6394" y="337"/>
                      <a:pt x="6207" y="322"/>
                    </a:cubicBezTo>
                    <a:cubicBezTo>
                      <a:pt x="5128" y="238"/>
                      <a:pt x="4043" y="206"/>
                      <a:pt x="2963" y="133"/>
                    </a:cubicBezTo>
                    <a:cubicBezTo>
                      <a:pt x="2323" y="90"/>
                      <a:pt x="1645" y="1"/>
                      <a:pt x="983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9"/>
              <p:cNvSpPr/>
              <p:nvPr/>
            </p:nvSpPr>
            <p:spPr>
              <a:xfrm>
                <a:off x="2720675" y="238125"/>
                <a:ext cx="401550" cy="308600"/>
              </a:xfrm>
              <a:custGeom>
                <a:avLst/>
                <a:gdLst/>
                <a:ahLst/>
                <a:cxnLst/>
                <a:rect l="l" t="t" r="r" b="b"/>
                <a:pathLst>
                  <a:path w="16062" h="12344" extrusionOk="0">
                    <a:moveTo>
                      <a:pt x="8826" y="0"/>
                    </a:moveTo>
                    <a:cubicBezTo>
                      <a:pt x="6282" y="0"/>
                      <a:pt x="3813" y="1297"/>
                      <a:pt x="2117" y="3207"/>
                    </a:cubicBezTo>
                    <a:cubicBezTo>
                      <a:pt x="889" y="4588"/>
                      <a:pt x="0" y="6368"/>
                      <a:pt x="78" y="8213"/>
                    </a:cubicBezTo>
                    <a:cubicBezTo>
                      <a:pt x="155" y="10060"/>
                      <a:pt x="1380" y="11913"/>
                      <a:pt x="3176" y="12343"/>
                    </a:cubicBezTo>
                    <a:lnTo>
                      <a:pt x="11948" y="11106"/>
                    </a:lnTo>
                    <a:cubicBezTo>
                      <a:pt x="14550" y="10365"/>
                      <a:pt x="16062" y="7230"/>
                      <a:pt x="15331" y="4626"/>
                    </a:cubicBezTo>
                    <a:cubicBezTo>
                      <a:pt x="14601" y="2020"/>
                      <a:pt x="11980" y="178"/>
                      <a:pt x="9279" y="14"/>
                    </a:cubicBezTo>
                    <a:cubicBezTo>
                      <a:pt x="9128" y="5"/>
                      <a:pt x="8977" y="0"/>
                      <a:pt x="8826" y="0"/>
                    </a:cubicBezTo>
                    <a:close/>
                  </a:path>
                </a:pathLst>
              </a:custGeom>
              <a:solidFill>
                <a:srgbClr val="36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9"/>
              <p:cNvSpPr/>
              <p:nvPr/>
            </p:nvSpPr>
            <p:spPr>
              <a:xfrm>
                <a:off x="2741875" y="492725"/>
                <a:ext cx="516700" cy="356900"/>
              </a:xfrm>
              <a:custGeom>
                <a:avLst/>
                <a:gdLst/>
                <a:ahLst/>
                <a:cxnLst/>
                <a:rect l="l" t="t" r="r" b="b"/>
                <a:pathLst>
                  <a:path w="20668" h="14276" extrusionOk="0">
                    <a:moveTo>
                      <a:pt x="9647" y="0"/>
                    </a:moveTo>
                    <a:cubicBezTo>
                      <a:pt x="8208" y="0"/>
                      <a:pt x="6784" y="333"/>
                      <a:pt x="5541" y="1059"/>
                    </a:cubicBezTo>
                    <a:cubicBezTo>
                      <a:pt x="3448" y="2281"/>
                      <a:pt x="1339" y="4020"/>
                      <a:pt x="670" y="6349"/>
                    </a:cubicBezTo>
                    <a:cubicBezTo>
                      <a:pt x="0" y="8678"/>
                      <a:pt x="205" y="11067"/>
                      <a:pt x="341" y="13486"/>
                    </a:cubicBezTo>
                    <a:lnTo>
                      <a:pt x="918" y="14216"/>
                    </a:lnTo>
                    <a:cubicBezTo>
                      <a:pt x="1088" y="14256"/>
                      <a:pt x="1260" y="14275"/>
                      <a:pt x="1430" y="14275"/>
                    </a:cubicBezTo>
                    <a:cubicBezTo>
                      <a:pt x="2424" y="14275"/>
                      <a:pt x="3393" y="13629"/>
                      <a:pt x="3941" y="12773"/>
                    </a:cubicBezTo>
                    <a:cubicBezTo>
                      <a:pt x="4585" y="11771"/>
                      <a:pt x="4761" y="10543"/>
                      <a:pt x="4832" y="9354"/>
                    </a:cubicBezTo>
                    <a:cubicBezTo>
                      <a:pt x="4903" y="8165"/>
                      <a:pt x="4887" y="6956"/>
                      <a:pt x="5207" y="5808"/>
                    </a:cubicBezTo>
                    <a:cubicBezTo>
                      <a:pt x="5853" y="7493"/>
                      <a:pt x="7582" y="8702"/>
                      <a:pt x="9387" y="8727"/>
                    </a:cubicBezTo>
                    <a:cubicBezTo>
                      <a:pt x="9407" y="8728"/>
                      <a:pt x="9428" y="8728"/>
                      <a:pt x="9448" y="8728"/>
                    </a:cubicBezTo>
                    <a:cubicBezTo>
                      <a:pt x="11230" y="8728"/>
                      <a:pt x="12963" y="7577"/>
                      <a:pt x="13649" y="5931"/>
                    </a:cubicBezTo>
                    <a:cubicBezTo>
                      <a:pt x="14907" y="7394"/>
                      <a:pt x="16732" y="8357"/>
                      <a:pt x="18650" y="8571"/>
                    </a:cubicBezTo>
                    <a:cubicBezTo>
                      <a:pt x="18729" y="8580"/>
                      <a:pt x="18808" y="8585"/>
                      <a:pt x="18886" y="8585"/>
                    </a:cubicBezTo>
                    <a:cubicBezTo>
                      <a:pt x="19467" y="8585"/>
                      <a:pt x="20006" y="8341"/>
                      <a:pt x="20371" y="7873"/>
                    </a:cubicBezTo>
                    <a:cubicBezTo>
                      <a:pt x="20668" y="7495"/>
                      <a:pt x="20665" y="6613"/>
                      <a:pt x="20412" y="6227"/>
                    </a:cubicBezTo>
                    <a:cubicBezTo>
                      <a:pt x="18844" y="3846"/>
                      <a:pt x="16366" y="2075"/>
                      <a:pt x="13768" y="901"/>
                    </a:cubicBezTo>
                    <a:cubicBezTo>
                      <a:pt x="12483" y="319"/>
                      <a:pt x="11058" y="0"/>
                      <a:pt x="9647" y="0"/>
                    </a:cubicBezTo>
                    <a:close/>
                  </a:path>
                </a:pathLst>
              </a:custGeom>
              <a:solidFill>
                <a:srgbClr val="36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9"/>
              <p:cNvSpPr/>
              <p:nvPr/>
            </p:nvSpPr>
            <p:spPr>
              <a:xfrm>
                <a:off x="2705350" y="982825"/>
                <a:ext cx="61450" cy="51250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2050" extrusionOk="0">
                    <a:moveTo>
                      <a:pt x="1710" y="1"/>
                    </a:moveTo>
                    <a:cubicBezTo>
                      <a:pt x="1591" y="1"/>
                      <a:pt x="1471" y="94"/>
                      <a:pt x="1523" y="230"/>
                    </a:cubicBezTo>
                    <a:cubicBezTo>
                      <a:pt x="1676" y="631"/>
                      <a:pt x="1938" y="1058"/>
                      <a:pt x="1592" y="1452"/>
                    </a:cubicBezTo>
                    <a:cubicBezTo>
                      <a:pt x="1491" y="1568"/>
                      <a:pt x="1327" y="1644"/>
                      <a:pt x="1166" y="1644"/>
                    </a:cubicBezTo>
                    <a:cubicBezTo>
                      <a:pt x="1088" y="1644"/>
                      <a:pt x="1010" y="1626"/>
                      <a:pt x="941" y="1585"/>
                    </a:cubicBezTo>
                    <a:cubicBezTo>
                      <a:pt x="698" y="1442"/>
                      <a:pt x="716" y="1168"/>
                      <a:pt x="798" y="942"/>
                    </a:cubicBezTo>
                    <a:cubicBezTo>
                      <a:pt x="835" y="843"/>
                      <a:pt x="749" y="772"/>
                      <a:pt x="662" y="772"/>
                    </a:cubicBezTo>
                    <a:cubicBezTo>
                      <a:pt x="629" y="772"/>
                      <a:pt x="595" y="783"/>
                      <a:pt x="568" y="807"/>
                    </a:cubicBezTo>
                    <a:cubicBezTo>
                      <a:pt x="1" y="1323"/>
                      <a:pt x="620" y="2049"/>
                      <a:pt x="1241" y="2049"/>
                    </a:cubicBezTo>
                    <a:cubicBezTo>
                      <a:pt x="1303" y="2049"/>
                      <a:pt x="1365" y="2042"/>
                      <a:pt x="1426" y="2026"/>
                    </a:cubicBezTo>
                    <a:cubicBezTo>
                      <a:pt x="2262" y="1815"/>
                      <a:pt x="2457" y="590"/>
                      <a:pt x="1839" y="47"/>
                    </a:cubicBezTo>
                    <a:cubicBezTo>
                      <a:pt x="1803" y="15"/>
                      <a:pt x="1756" y="1"/>
                      <a:pt x="1710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9"/>
              <p:cNvSpPr/>
              <p:nvPr/>
            </p:nvSpPr>
            <p:spPr>
              <a:xfrm>
                <a:off x="3359425" y="2158250"/>
                <a:ext cx="1431450" cy="686100"/>
              </a:xfrm>
              <a:custGeom>
                <a:avLst/>
                <a:gdLst/>
                <a:ahLst/>
                <a:cxnLst/>
                <a:rect l="l" t="t" r="r" b="b"/>
                <a:pathLst>
                  <a:path w="57258" h="27444" extrusionOk="0">
                    <a:moveTo>
                      <a:pt x="16154" y="0"/>
                    </a:moveTo>
                    <a:lnTo>
                      <a:pt x="0" y="2724"/>
                    </a:lnTo>
                    <a:cubicBezTo>
                      <a:pt x="0" y="2724"/>
                      <a:pt x="1356" y="24360"/>
                      <a:pt x="21451" y="27087"/>
                    </a:cubicBezTo>
                    <a:cubicBezTo>
                      <a:pt x="23251" y="27332"/>
                      <a:pt x="25016" y="27443"/>
                      <a:pt x="26738" y="27443"/>
                    </a:cubicBezTo>
                    <a:cubicBezTo>
                      <a:pt x="44235" y="27443"/>
                      <a:pt x="57257" y="15960"/>
                      <a:pt x="57257" y="15960"/>
                    </a:cubicBezTo>
                    <a:lnTo>
                      <a:pt x="48831" y="4506"/>
                    </a:lnTo>
                    <a:cubicBezTo>
                      <a:pt x="48831" y="4506"/>
                      <a:pt x="32105" y="9953"/>
                      <a:pt x="27153" y="9953"/>
                    </a:cubicBezTo>
                    <a:cubicBezTo>
                      <a:pt x="26583" y="9953"/>
                      <a:pt x="26169" y="9881"/>
                      <a:pt x="25954" y="9720"/>
                    </a:cubicBezTo>
                    <a:cubicBezTo>
                      <a:pt x="23876" y="8160"/>
                      <a:pt x="16154" y="0"/>
                      <a:pt x="16154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9"/>
              <p:cNvSpPr/>
              <p:nvPr/>
            </p:nvSpPr>
            <p:spPr>
              <a:xfrm>
                <a:off x="4560750" y="2041900"/>
                <a:ext cx="548650" cy="519400"/>
              </a:xfrm>
              <a:custGeom>
                <a:avLst/>
                <a:gdLst/>
                <a:ahLst/>
                <a:cxnLst/>
                <a:rect l="l" t="t" r="r" b="b"/>
                <a:pathLst>
                  <a:path w="21946" h="20776" extrusionOk="0">
                    <a:moveTo>
                      <a:pt x="16606" y="0"/>
                    </a:moveTo>
                    <a:cubicBezTo>
                      <a:pt x="16419" y="0"/>
                      <a:pt x="16194" y="25"/>
                      <a:pt x="15925" y="80"/>
                    </a:cubicBezTo>
                    <a:cubicBezTo>
                      <a:pt x="13279" y="619"/>
                      <a:pt x="6059" y="5124"/>
                      <a:pt x="6059" y="5124"/>
                    </a:cubicBezTo>
                    <a:cubicBezTo>
                      <a:pt x="5628" y="2377"/>
                      <a:pt x="3475" y="2305"/>
                      <a:pt x="3251" y="2305"/>
                    </a:cubicBezTo>
                    <a:cubicBezTo>
                      <a:pt x="3239" y="2305"/>
                      <a:pt x="3232" y="2305"/>
                      <a:pt x="3232" y="2305"/>
                    </a:cubicBezTo>
                    <a:cubicBezTo>
                      <a:pt x="3232" y="2305"/>
                      <a:pt x="3423" y="4021"/>
                      <a:pt x="3300" y="5837"/>
                    </a:cubicBezTo>
                    <a:cubicBezTo>
                      <a:pt x="3180" y="7569"/>
                      <a:pt x="0" y="9410"/>
                      <a:pt x="0" y="9410"/>
                    </a:cubicBezTo>
                    <a:lnTo>
                      <a:pt x="9015" y="20775"/>
                    </a:lnTo>
                    <a:cubicBezTo>
                      <a:pt x="9015" y="20775"/>
                      <a:pt x="11082" y="18834"/>
                      <a:pt x="11329" y="18596"/>
                    </a:cubicBezTo>
                    <a:cubicBezTo>
                      <a:pt x="13254" y="16747"/>
                      <a:pt x="14143" y="16670"/>
                      <a:pt x="17093" y="13521"/>
                    </a:cubicBezTo>
                    <a:cubicBezTo>
                      <a:pt x="17499" y="13086"/>
                      <a:pt x="19046" y="11294"/>
                      <a:pt x="19968" y="9707"/>
                    </a:cubicBezTo>
                    <a:cubicBezTo>
                      <a:pt x="20393" y="8975"/>
                      <a:pt x="20241" y="8134"/>
                      <a:pt x="20006" y="7320"/>
                    </a:cubicBezTo>
                    <a:cubicBezTo>
                      <a:pt x="19976" y="7216"/>
                      <a:pt x="20019" y="7058"/>
                      <a:pt x="20197" y="6815"/>
                    </a:cubicBezTo>
                    <a:cubicBezTo>
                      <a:pt x="21945" y="4450"/>
                      <a:pt x="19731" y="3563"/>
                      <a:pt x="19731" y="3563"/>
                    </a:cubicBezTo>
                    <a:cubicBezTo>
                      <a:pt x="20300" y="2099"/>
                      <a:pt x="18782" y="1870"/>
                      <a:pt x="17775" y="1870"/>
                    </a:cubicBezTo>
                    <a:cubicBezTo>
                      <a:pt x="17316" y="1870"/>
                      <a:pt x="16963" y="1917"/>
                      <a:pt x="16963" y="1917"/>
                    </a:cubicBezTo>
                    <a:cubicBezTo>
                      <a:pt x="16963" y="1917"/>
                      <a:pt x="18260" y="0"/>
                      <a:pt x="16606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9"/>
              <p:cNvSpPr/>
              <p:nvPr/>
            </p:nvSpPr>
            <p:spPr>
              <a:xfrm>
                <a:off x="4842275" y="2086750"/>
                <a:ext cx="146450" cy="121850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4874" extrusionOk="0">
                    <a:moveTo>
                      <a:pt x="5703" y="1"/>
                    </a:moveTo>
                    <a:cubicBezTo>
                      <a:pt x="5683" y="1"/>
                      <a:pt x="5662" y="6"/>
                      <a:pt x="5640" y="20"/>
                    </a:cubicBezTo>
                    <a:lnTo>
                      <a:pt x="5641" y="20"/>
                    </a:lnTo>
                    <a:cubicBezTo>
                      <a:pt x="3675" y="1231"/>
                      <a:pt x="1878" y="3002"/>
                      <a:pt x="155" y="4532"/>
                    </a:cubicBezTo>
                    <a:cubicBezTo>
                      <a:pt x="1" y="4669"/>
                      <a:pt x="144" y="4873"/>
                      <a:pt x="308" y="4873"/>
                    </a:cubicBezTo>
                    <a:cubicBezTo>
                      <a:pt x="353" y="4873"/>
                      <a:pt x="400" y="4858"/>
                      <a:pt x="443" y="4821"/>
                    </a:cubicBezTo>
                    <a:cubicBezTo>
                      <a:pt x="2176" y="3312"/>
                      <a:pt x="4282" y="1945"/>
                      <a:pt x="5787" y="209"/>
                    </a:cubicBezTo>
                    <a:cubicBezTo>
                      <a:pt x="5858" y="128"/>
                      <a:pt x="5796" y="1"/>
                      <a:pt x="5703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9"/>
              <p:cNvSpPr/>
              <p:nvPr/>
            </p:nvSpPr>
            <p:spPr>
              <a:xfrm>
                <a:off x="4702400" y="2161625"/>
                <a:ext cx="84875" cy="1263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5055" extrusionOk="0">
                    <a:moveTo>
                      <a:pt x="301" y="0"/>
                    </a:moveTo>
                    <a:cubicBezTo>
                      <a:pt x="300" y="0"/>
                      <a:pt x="299" y="0"/>
                      <a:pt x="298" y="1"/>
                    </a:cubicBezTo>
                    <a:cubicBezTo>
                      <a:pt x="238" y="17"/>
                      <a:pt x="304" y="369"/>
                      <a:pt x="297" y="936"/>
                    </a:cubicBezTo>
                    <a:cubicBezTo>
                      <a:pt x="304" y="1506"/>
                      <a:pt x="135" y="2275"/>
                      <a:pt x="26" y="3200"/>
                    </a:cubicBezTo>
                    <a:lnTo>
                      <a:pt x="1" y="3418"/>
                    </a:lnTo>
                    <a:lnTo>
                      <a:pt x="235" y="3428"/>
                    </a:lnTo>
                    <a:lnTo>
                      <a:pt x="488" y="3440"/>
                    </a:lnTo>
                    <a:cubicBezTo>
                      <a:pt x="1405" y="3512"/>
                      <a:pt x="2162" y="3955"/>
                      <a:pt x="2619" y="4349"/>
                    </a:cubicBezTo>
                    <a:cubicBezTo>
                      <a:pt x="3063" y="4728"/>
                      <a:pt x="3273" y="5055"/>
                      <a:pt x="3341" y="5055"/>
                    </a:cubicBezTo>
                    <a:cubicBezTo>
                      <a:pt x="3345" y="5055"/>
                      <a:pt x="3348" y="5054"/>
                      <a:pt x="3350" y="5052"/>
                    </a:cubicBezTo>
                    <a:cubicBezTo>
                      <a:pt x="3394" y="5033"/>
                      <a:pt x="3276" y="4628"/>
                      <a:pt x="2825" y="4136"/>
                    </a:cubicBezTo>
                    <a:cubicBezTo>
                      <a:pt x="2384" y="3651"/>
                      <a:pt x="1562" y="3104"/>
                      <a:pt x="522" y="3023"/>
                    </a:cubicBezTo>
                    <a:lnTo>
                      <a:pt x="467" y="3020"/>
                    </a:lnTo>
                    <a:lnTo>
                      <a:pt x="467" y="3020"/>
                    </a:lnTo>
                    <a:cubicBezTo>
                      <a:pt x="557" y="2223"/>
                      <a:pt x="660" y="1474"/>
                      <a:pt x="582" y="922"/>
                    </a:cubicBezTo>
                    <a:cubicBezTo>
                      <a:pt x="513" y="333"/>
                      <a:pt x="350" y="0"/>
                      <a:pt x="301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9"/>
              <p:cNvSpPr/>
              <p:nvPr/>
            </p:nvSpPr>
            <p:spPr>
              <a:xfrm>
                <a:off x="4897175" y="2120825"/>
                <a:ext cx="169500" cy="143525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5741" extrusionOk="0">
                    <a:moveTo>
                      <a:pt x="6687" y="1"/>
                    </a:moveTo>
                    <a:cubicBezTo>
                      <a:pt x="6527" y="1"/>
                      <a:pt x="5084" y="1255"/>
                      <a:pt x="3310" y="2784"/>
                    </a:cubicBezTo>
                    <a:cubicBezTo>
                      <a:pt x="1487" y="4366"/>
                      <a:pt x="0" y="5643"/>
                      <a:pt x="72" y="5735"/>
                    </a:cubicBezTo>
                    <a:cubicBezTo>
                      <a:pt x="75" y="5739"/>
                      <a:pt x="79" y="5740"/>
                      <a:pt x="86" y="5740"/>
                    </a:cubicBezTo>
                    <a:cubicBezTo>
                      <a:pt x="264" y="5740"/>
                      <a:pt x="1822" y="4631"/>
                      <a:pt x="3585" y="3101"/>
                    </a:cubicBezTo>
                    <a:cubicBezTo>
                      <a:pt x="5423" y="1516"/>
                      <a:pt x="6780" y="88"/>
                      <a:pt x="6699" y="4"/>
                    </a:cubicBezTo>
                    <a:cubicBezTo>
                      <a:pt x="6696" y="2"/>
                      <a:pt x="6692" y="1"/>
                      <a:pt x="6687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9"/>
              <p:cNvSpPr/>
              <p:nvPr/>
            </p:nvSpPr>
            <p:spPr>
              <a:xfrm>
                <a:off x="3266725" y="1493675"/>
                <a:ext cx="639727" cy="989437"/>
              </a:xfrm>
              <a:custGeom>
                <a:avLst/>
                <a:gdLst/>
                <a:ahLst/>
                <a:cxnLst/>
                <a:rect l="l" t="t" r="r" b="b"/>
                <a:pathLst>
                  <a:path w="23652" h="38158" extrusionOk="0">
                    <a:moveTo>
                      <a:pt x="1" y="0"/>
                    </a:moveTo>
                    <a:lnTo>
                      <a:pt x="5606" y="38157"/>
                    </a:lnTo>
                    <a:lnTo>
                      <a:pt x="23652" y="30726"/>
                    </a:lnTo>
                    <a:cubicBezTo>
                      <a:pt x="15535" y="191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9"/>
              <p:cNvSpPr/>
              <p:nvPr/>
            </p:nvSpPr>
            <p:spPr>
              <a:xfrm>
                <a:off x="3453325" y="1936650"/>
                <a:ext cx="161525" cy="489125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19565" extrusionOk="0">
                    <a:moveTo>
                      <a:pt x="169" y="1"/>
                    </a:moveTo>
                    <a:cubicBezTo>
                      <a:pt x="147" y="1"/>
                      <a:pt x="120" y="212"/>
                      <a:pt x="94" y="605"/>
                    </a:cubicBezTo>
                    <a:cubicBezTo>
                      <a:pt x="70" y="999"/>
                      <a:pt x="42" y="1573"/>
                      <a:pt x="28" y="2298"/>
                    </a:cubicBezTo>
                    <a:cubicBezTo>
                      <a:pt x="0" y="3748"/>
                      <a:pt x="35" y="5811"/>
                      <a:pt x="349" y="8197"/>
                    </a:cubicBezTo>
                    <a:lnTo>
                      <a:pt x="371" y="8365"/>
                    </a:lnTo>
                    <a:lnTo>
                      <a:pt x="542" y="8367"/>
                    </a:lnTo>
                    <a:cubicBezTo>
                      <a:pt x="1839" y="8379"/>
                      <a:pt x="3249" y="8962"/>
                      <a:pt x="4311" y="10015"/>
                    </a:cubicBezTo>
                    <a:cubicBezTo>
                      <a:pt x="5521" y="11182"/>
                      <a:pt x="6137" y="12802"/>
                      <a:pt x="6007" y="14246"/>
                    </a:cubicBezTo>
                    <a:cubicBezTo>
                      <a:pt x="5899" y="15701"/>
                      <a:pt x="5203" y="16906"/>
                      <a:pt x="4467" y="17722"/>
                    </a:cubicBezTo>
                    <a:cubicBezTo>
                      <a:pt x="3710" y="18538"/>
                      <a:pt x="2907" y="18996"/>
                      <a:pt x="2328" y="19227"/>
                    </a:cubicBezTo>
                    <a:cubicBezTo>
                      <a:pt x="1747" y="19464"/>
                      <a:pt x="1395" y="19513"/>
                      <a:pt x="1404" y="19557"/>
                    </a:cubicBezTo>
                    <a:cubicBezTo>
                      <a:pt x="1404" y="19562"/>
                      <a:pt x="1418" y="19565"/>
                      <a:pt x="1443" y="19565"/>
                    </a:cubicBezTo>
                    <a:cubicBezTo>
                      <a:pt x="1484" y="19565"/>
                      <a:pt x="1557" y="19558"/>
                      <a:pt x="1661" y="19543"/>
                    </a:cubicBezTo>
                    <a:cubicBezTo>
                      <a:pt x="1831" y="19529"/>
                      <a:pt x="2074" y="19474"/>
                      <a:pt x="2384" y="19380"/>
                    </a:cubicBezTo>
                    <a:cubicBezTo>
                      <a:pt x="2998" y="19188"/>
                      <a:pt x="3859" y="18755"/>
                      <a:pt x="4682" y="17924"/>
                    </a:cubicBezTo>
                    <a:cubicBezTo>
                      <a:pt x="5480" y="17096"/>
                      <a:pt x="6251" y="15840"/>
                      <a:pt x="6390" y="14276"/>
                    </a:cubicBezTo>
                    <a:cubicBezTo>
                      <a:pt x="6461" y="13500"/>
                      <a:pt x="6351" y="12666"/>
                      <a:pt x="6046" y="11875"/>
                    </a:cubicBezTo>
                    <a:cubicBezTo>
                      <a:pt x="5738" y="11085"/>
                      <a:pt x="5240" y="10343"/>
                      <a:pt x="4603" y="9715"/>
                    </a:cubicBezTo>
                    <a:cubicBezTo>
                      <a:pt x="3514" y="8636"/>
                      <a:pt x="2071" y="8020"/>
                      <a:pt x="713" y="7976"/>
                    </a:cubicBezTo>
                    <a:lnTo>
                      <a:pt x="713" y="7976"/>
                    </a:lnTo>
                    <a:cubicBezTo>
                      <a:pt x="392" y="5686"/>
                      <a:pt x="307" y="3709"/>
                      <a:pt x="270" y="2297"/>
                    </a:cubicBezTo>
                    <a:cubicBezTo>
                      <a:pt x="232" y="852"/>
                      <a:pt x="217" y="1"/>
                      <a:pt x="169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9"/>
              <p:cNvSpPr/>
              <p:nvPr/>
            </p:nvSpPr>
            <p:spPr>
              <a:xfrm>
                <a:off x="2733050" y="1378475"/>
                <a:ext cx="469450" cy="294875"/>
              </a:xfrm>
              <a:custGeom>
                <a:avLst/>
                <a:gdLst/>
                <a:ahLst/>
                <a:cxnLst/>
                <a:rect l="l" t="t" r="r" b="b"/>
                <a:pathLst>
                  <a:path w="18778" h="11795" extrusionOk="0">
                    <a:moveTo>
                      <a:pt x="1" y="0"/>
                    </a:moveTo>
                    <a:lnTo>
                      <a:pt x="1" y="5865"/>
                    </a:lnTo>
                    <a:lnTo>
                      <a:pt x="2356" y="10320"/>
                    </a:lnTo>
                    <a:lnTo>
                      <a:pt x="10137" y="11795"/>
                    </a:lnTo>
                    <a:lnTo>
                      <a:pt x="15913" y="10857"/>
                    </a:lnTo>
                    <a:lnTo>
                      <a:pt x="18778" y="6434"/>
                    </a:lnTo>
                    <a:lnTo>
                      <a:pt x="17528" y="1750"/>
                    </a:lnTo>
                    <a:cubicBezTo>
                      <a:pt x="12051" y="3769"/>
                      <a:pt x="12173" y="8738"/>
                      <a:pt x="12173" y="8738"/>
                    </a:cubicBezTo>
                    <a:cubicBezTo>
                      <a:pt x="11259" y="1258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9"/>
              <p:cNvSpPr/>
              <p:nvPr/>
            </p:nvSpPr>
            <p:spPr>
              <a:xfrm>
                <a:off x="3027175" y="1612050"/>
                <a:ext cx="10525" cy="97635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9054" extrusionOk="0">
                    <a:moveTo>
                      <a:pt x="211" y="0"/>
                    </a:moveTo>
                    <a:cubicBezTo>
                      <a:pt x="94" y="0"/>
                      <a:pt x="1" y="8741"/>
                      <a:pt x="1" y="19528"/>
                    </a:cubicBezTo>
                    <a:cubicBezTo>
                      <a:pt x="1" y="30310"/>
                      <a:pt x="94" y="39053"/>
                      <a:pt x="211" y="39053"/>
                    </a:cubicBezTo>
                    <a:cubicBezTo>
                      <a:pt x="325" y="39053"/>
                      <a:pt x="419" y="30310"/>
                      <a:pt x="420" y="19528"/>
                    </a:cubicBezTo>
                    <a:cubicBezTo>
                      <a:pt x="420" y="8741"/>
                      <a:pt x="326" y="0"/>
                      <a:pt x="211" y="0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9"/>
              <p:cNvSpPr/>
              <p:nvPr/>
            </p:nvSpPr>
            <p:spPr>
              <a:xfrm>
                <a:off x="2601450" y="2115425"/>
                <a:ext cx="18612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5" h="7125" extrusionOk="0">
                    <a:moveTo>
                      <a:pt x="3499" y="279"/>
                    </a:moveTo>
                    <a:cubicBezTo>
                      <a:pt x="3664" y="279"/>
                      <a:pt x="3836" y="290"/>
                      <a:pt x="4013" y="313"/>
                    </a:cubicBezTo>
                    <a:cubicBezTo>
                      <a:pt x="4507" y="383"/>
                      <a:pt x="5041" y="554"/>
                      <a:pt x="5515" y="888"/>
                    </a:cubicBezTo>
                    <a:cubicBezTo>
                      <a:pt x="5982" y="1224"/>
                      <a:pt x="6387" y="1721"/>
                      <a:pt x="6589" y="2341"/>
                    </a:cubicBezTo>
                    <a:cubicBezTo>
                      <a:pt x="7016" y="3550"/>
                      <a:pt x="6716" y="5241"/>
                      <a:pt x="5510" y="6147"/>
                    </a:cubicBezTo>
                    <a:cubicBezTo>
                      <a:pt x="4961" y="6541"/>
                      <a:pt x="4315" y="6713"/>
                      <a:pt x="3677" y="6713"/>
                    </a:cubicBezTo>
                    <a:cubicBezTo>
                      <a:pt x="2893" y="6713"/>
                      <a:pt x="2122" y="6452"/>
                      <a:pt x="1560" y="6025"/>
                    </a:cubicBezTo>
                    <a:cubicBezTo>
                      <a:pt x="1030" y="5643"/>
                      <a:pt x="682" y="5105"/>
                      <a:pt x="509" y="4557"/>
                    </a:cubicBezTo>
                    <a:cubicBezTo>
                      <a:pt x="339" y="4002"/>
                      <a:pt x="348" y="3441"/>
                      <a:pt x="438" y="2952"/>
                    </a:cubicBezTo>
                    <a:cubicBezTo>
                      <a:pt x="632" y="1962"/>
                      <a:pt x="1158" y="1273"/>
                      <a:pt x="1583" y="908"/>
                    </a:cubicBezTo>
                    <a:cubicBezTo>
                      <a:pt x="1746" y="767"/>
                      <a:pt x="1891" y="663"/>
                      <a:pt x="2008" y="585"/>
                    </a:cubicBezTo>
                    <a:lnTo>
                      <a:pt x="2008" y="585"/>
                    </a:lnTo>
                    <a:cubicBezTo>
                      <a:pt x="2393" y="416"/>
                      <a:pt x="2904" y="279"/>
                      <a:pt x="3499" y="279"/>
                    </a:cubicBezTo>
                    <a:close/>
                    <a:moveTo>
                      <a:pt x="3656" y="1"/>
                    </a:moveTo>
                    <a:cubicBezTo>
                      <a:pt x="2756" y="1"/>
                      <a:pt x="2045" y="302"/>
                      <a:pt x="1621" y="598"/>
                    </a:cubicBezTo>
                    <a:cubicBezTo>
                      <a:pt x="1373" y="764"/>
                      <a:pt x="1204" y="926"/>
                      <a:pt x="1106" y="1047"/>
                    </a:cubicBezTo>
                    <a:cubicBezTo>
                      <a:pt x="1005" y="1166"/>
                      <a:pt x="959" y="1233"/>
                      <a:pt x="970" y="1242"/>
                    </a:cubicBezTo>
                    <a:cubicBezTo>
                      <a:pt x="972" y="1244"/>
                      <a:pt x="974" y="1245"/>
                      <a:pt x="976" y="1245"/>
                    </a:cubicBezTo>
                    <a:cubicBezTo>
                      <a:pt x="977" y="1245"/>
                      <a:pt x="978" y="1244"/>
                      <a:pt x="978" y="1244"/>
                    </a:cubicBezTo>
                    <a:lnTo>
                      <a:pt x="978" y="1244"/>
                    </a:lnTo>
                    <a:cubicBezTo>
                      <a:pt x="638" y="1633"/>
                      <a:pt x="314" y="2183"/>
                      <a:pt x="148" y="2891"/>
                    </a:cubicBezTo>
                    <a:cubicBezTo>
                      <a:pt x="31" y="3415"/>
                      <a:pt x="1" y="4029"/>
                      <a:pt x="175" y="4654"/>
                    </a:cubicBezTo>
                    <a:cubicBezTo>
                      <a:pt x="352" y="5273"/>
                      <a:pt x="740" y="5896"/>
                      <a:pt x="1326" y="6331"/>
                    </a:cubicBezTo>
                    <a:cubicBezTo>
                      <a:pt x="1954" y="6820"/>
                      <a:pt x="2815" y="7125"/>
                      <a:pt x="3699" y="7125"/>
                    </a:cubicBezTo>
                    <a:cubicBezTo>
                      <a:pt x="4405" y="7125"/>
                      <a:pt x="5125" y="6931"/>
                      <a:pt x="5757" y="6484"/>
                    </a:cubicBezTo>
                    <a:cubicBezTo>
                      <a:pt x="7147" y="5428"/>
                      <a:pt x="7444" y="3556"/>
                      <a:pt x="6952" y="2213"/>
                    </a:cubicBezTo>
                    <a:cubicBezTo>
                      <a:pt x="6717" y="1522"/>
                      <a:pt x="6244" y="964"/>
                      <a:pt x="5712" y="602"/>
                    </a:cubicBezTo>
                    <a:cubicBezTo>
                      <a:pt x="5173" y="242"/>
                      <a:pt x="4582" y="74"/>
                      <a:pt x="4047" y="20"/>
                    </a:cubicBezTo>
                    <a:cubicBezTo>
                      <a:pt x="3914" y="7"/>
                      <a:pt x="3783" y="1"/>
                      <a:pt x="36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9"/>
              <p:cNvSpPr/>
              <p:nvPr/>
            </p:nvSpPr>
            <p:spPr>
              <a:xfrm>
                <a:off x="2647225" y="1696900"/>
                <a:ext cx="18610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126" extrusionOk="0">
                    <a:moveTo>
                      <a:pt x="3495" y="280"/>
                    </a:moveTo>
                    <a:cubicBezTo>
                      <a:pt x="3662" y="280"/>
                      <a:pt x="3834" y="291"/>
                      <a:pt x="4012" y="315"/>
                    </a:cubicBezTo>
                    <a:cubicBezTo>
                      <a:pt x="4506" y="383"/>
                      <a:pt x="5041" y="554"/>
                      <a:pt x="5515" y="888"/>
                    </a:cubicBezTo>
                    <a:cubicBezTo>
                      <a:pt x="5983" y="1226"/>
                      <a:pt x="6387" y="1721"/>
                      <a:pt x="6588" y="2342"/>
                    </a:cubicBezTo>
                    <a:cubicBezTo>
                      <a:pt x="7015" y="3549"/>
                      <a:pt x="6716" y="5241"/>
                      <a:pt x="5510" y="6146"/>
                    </a:cubicBezTo>
                    <a:cubicBezTo>
                      <a:pt x="4960" y="6540"/>
                      <a:pt x="4315" y="6712"/>
                      <a:pt x="3677" y="6712"/>
                    </a:cubicBezTo>
                    <a:cubicBezTo>
                      <a:pt x="2893" y="6712"/>
                      <a:pt x="2121" y="6452"/>
                      <a:pt x="1559" y="6024"/>
                    </a:cubicBezTo>
                    <a:cubicBezTo>
                      <a:pt x="1029" y="5643"/>
                      <a:pt x="682" y="5105"/>
                      <a:pt x="508" y="4556"/>
                    </a:cubicBezTo>
                    <a:cubicBezTo>
                      <a:pt x="338" y="4002"/>
                      <a:pt x="347" y="3440"/>
                      <a:pt x="438" y="2951"/>
                    </a:cubicBezTo>
                    <a:cubicBezTo>
                      <a:pt x="632" y="1961"/>
                      <a:pt x="1158" y="1273"/>
                      <a:pt x="1582" y="908"/>
                    </a:cubicBezTo>
                    <a:cubicBezTo>
                      <a:pt x="1743" y="768"/>
                      <a:pt x="1887" y="665"/>
                      <a:pt x="2003" y="588"/>
                    </a:cubicBezTo>
                    <a:lnTo>
                      <a:pt x="2003" y="588"/>
                    </a:lnTo>
                    <a:cubicBezTo>
                      <a:pt x="2388" y="418"/>
                      <a:pt x="2899" y="280"/>
                      <a:pt x="3495" y="280"/>
                    </a:cubicBezTo>
                    <a:close/>
                    <a:moveTo>
                      <a:pt x="3659" y="1"/>
                    </a:moveTo>
                    <a:cubicBezTo>
                      <a:pt x="2758" y="1"/>
                      <a:pt x="2044" y="302"/>
                      <a:pt x="1621" y="598"/>
                    </a:cubicBezTo>
                    <a:cubicBezTo>
                      <a:pt x="1372" y="764"/>
                      <a:pt x="1203" y="926"/>
                      <a:pt x="1105" y="1047"/>
                    </a:cubicBezTo>
                    <a:cubicBezTo>
                      <a:pt x="1006" y="1167"/>
                      <a:pt x="959" y="1233"/>
                      <a:pt x="969" y="1243"/>
                    </a:cubicBezTo>
                    <a:cubicBezTo>
                      <a:pt x="971" y="1244"/>
                      <a:pt x="973" y="1245"/>
                      <a:pt x="976" y="1245"/>
                    </a:cubicBezTo>
                    <a:cubicBezTo>
                      <a:pt x="976" y="1245"/>
                      <a:pt x="977" y="1245"/>
                      <a:pt x="977" y="1245"/>
                    </a:cubicBezTo>
                    <a:lnTo>
                      <a:pt x="977" y="1245"/>
                    </a:lnTo>
                    <a:cubicBezTo>
                      <a:pt x="637" y="1634"/>
                      <a:pt x="313" y="2182"/>
                      <a:pt x="148" y="2890"/>
                    </a:cubicBezTo>
                    <a:cubicBezTo>
                      <a:pt x="30" y="3416"/>
                      <a:pt x="1" y="4028"/>
                      <a:pt x="175" y="4654"/>
                    </a:cubicBezTo>
                    <a:cubicBezTo>
                      <a:pt x="351" y="5274"/>
                      <a:pt x="740" y="5896"/>
                      <a:pt x="1326" y="6332"/>
                    </a:cubicBezTo>
                    <a:cubicBezTo>
                      <a:pt x="1954" y="6821"/>
                      <a:pt x="2814" y="7125"/>
                      <a:pt x="3699" y="7125"/>
                    </a:cubicBezTo>
                    <a:cubicBezTo>
                      <a:pt x="4404" y="7125"/>
                      <a:pt x="5125" y="6931"/>
                      <a:pt x="5757" y="6483"/>
                    </a:cubicBezTo>
                    <a:cubicBezTo>
                      <a:pt x="7146" y="5428"/>
                      <a:pt x="7443" y="3557"/>
                      <a:pt x="6951" y="2213"/>
                    </a:cubicBezTo>
                    <a:cubicBezTo>
                      <a:pt x="6716" y="1522"/>
                      <a:pt x="6243" y="963"/>
                      <a:pt x="5711" y="601"/>
                    </a:cubicBezTo>
                    <a:cubicBezTo>
                      <a:pt x="5172" y="241"/>
                      <a:pt x="4582" y="75"/>
                      <a:pt x="4047" y="19"/>
                    </a:cubicBezTo>
                    <a:cubicBezTo>
                      <a:pt x="3914" y="6"/>
                      <a:pt x="3785" y="1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9"/>
              <p:cNvSpPr/>
              <p:nvPr/>
            </p:nvSpPr>
            <p:spPr>
              <a:xfrm>
                <a:off x="3162000" y="1899325"/>
                <a:ext cx="18612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5" h="7125" extrusionOk="0">
                    <a:moveTo>
                      <a:pt x="3500" y="280"/>
                    </a:moveTo>
                    <a:cubicBezTo>
                      <a:pt x="3665" y="280"/>
                      <a:pt x="3836" y="290"/>
                      <a:pt x="4014" y="314"/>
                    </a:cubicBezTo>
                    <a:cubicBezTo>
                      <a:pt x="4507" y="383"/>
                      <a:pt x="5042" y="554"/>
                      <a:pt x="5516" y="888"/>
                    </a:cubicBezTo>
                    <a:cubicBezTo>
                      <a:pt x="5984" y="1224"/>
                      <a:pt x="6387" y="1721"/>
                      <a:pt x="6589" y="2342"/>
                    </a:cubicBezTo>
                    <a:cubicBezTo>
                      <a:pt x="7016" y="3549"/>
                      <a:pt x="6716" y="5241"/>
                      <a:pt x="5511" y="6146"/>
                    </a:cubicBezTo>
                    <a:cubicBezTo>
                      <a:pt x="4961" y="6540"/>
                      <a:pt x="4315" y="6712"/>
                      <a:pt x="3677" y="6712"/>
                    </a:cubicBezTo>
                    <a:cubicBezTo>
                      <a:pt x="2893" y="6712"/>
                      <a:pt x="2122" y="6452"/>
                      <a:pt x="1560" y="6024"/>
                    </a:cubicBezTo>
                    <a:cubicBezTo>
                      <a:pt x="1030" y="5642"/>
                      <a:pt x="682" y="5105"/>
                      <a:pt x="509" y="4556"/>
                    </a:cubicBezTo>
                    <a:cubicBezTo>
                      <a:pt x="339" y="4002"/>
                      <a:pt x="347" y="3440"/>
                      <a:pt x="439" y="2951"/>
                    </a:cubicBezTo>
                    <a:cubicBezTo>
                      <a:pt x="632" y="1962"/>
                      <a:pt x="1158" y="1273"/>
                      <a:pt x="1583" y="907"/>
                    </a:cubicBezTo>
                    <a:cubicBezTo>
                      <a:pt x="1744" y="768"/>
                      <a:pt x="1888" y="664"/>
                      <a:pt x="2004" y="587"/>
                    </a:cubicBezTo>
                    <a:lnTo>
                      <a:pt x="2004" y="587"/>
                    </a:lnTo>
                    <a:cubicBezTo>
                      <a:pt x="2390" y="417"/>
                      <a:pt x="2903" y="280"/>
                      <a:pt x="3500" y="280"/>
                    </a:cubicBezTo>
                    <a:close/>
                    <a:moveTo>
                      <a:pt x="3657" y="0"/>
                    </a:moveTo>
                    <a:cubicBezTo>
                      <a:pt x="2757" y="0"/>
                      <a:pt x="2045" y="301"/>
                      <a:pt x="1621" y="598"/>
                    </a:cubicBezTo>
                    <a:cubicBezTo>
                      <a:pt x="1373" y="763"/>
                      <a:pt x="1204" y="925"/>
                      <a:pt x="1106" y="1046"/>
                    </a:cubicBezTo>
                    <a:cubicBezTo>
                      <a:pt x="1006" y="1166"/>
                      <a:pt x="960" y="1232"/>
                      <a:pt x="970" y="1242"/>
                    </a:cubicBezTo>
                    <a:cubicBezTo>
                      <a:pt x="972" y="1243"/>
                      <a:pt x="974" y="1244"/>
                      <a:pt x="977" y="1244"/>
                    </a:cubicBezTo>
                    <a:cubicBezTo>
                      <a:pt x="977" y="1244"/>
                      <a:pt x="978" y="1244"/>
                      <a:pt x="978" y="1244"/>
                    </a:cubicBezTo>
                    <a:lnTo>
                      <a:pt x="978" y="1244"/>
                    </a:lnTo>
                    <a:cubicBezTo>
                      <a:pt x="639" y="1633"/>
                      <a:pt x="315" y="2182"/>
                      <a:pt x="149" y="2890"/>
                    </a:cubicBezTo>
                    <a:cubicBezTo>
                      <a:pt x="31" y="3414"/>
                      <a:pt x="1" y="4028"/>
                      <a:pt x="176" y="4653"/>
                    </a:cubicBezTo>
                    <a:cubicBezTo>
                      <a:pt x="352" y="5273"/>
                      <a:pt x="740" y="5896"/>
                      <a:pt x="1326" y="6331"/>
                    </a:cubicBezTo>
                    <a:cubicBezTo>
                      <a:pt x="1955" y="6820"/>
                      <a:pt x="2815" y="7124"/>
                      <a:pt x="3700" y="7124"/>
                    </a:cubicBezTo>
                    <a:cubicBezTo>
                      <a:pt x="4405" y="7124"/>
                      <a:pt x="5126" y="6931"/>
                      <a:pt x="5757" y="6483"/>
                    </a:cubicBezTo>
                    <a:cubicBezTo>
                      <a:pt x="7147" y="5427"/>
                      <a:pt x="7444" y="3556"/>
                      <a:pt x="6952" y="2213"/>
                    </a:cubicBezTo>
                    <a:cubicBezTo>
                      <a:pt x="6717" y="1521"/>
                      <a:pt x="6244" y="963"/>
                      <a:pt x="5711" y="601"/>
                    </a:cubicBezTo>
                    <a:cubicBezTo>
                      <a:pt x="5173" y="241"/>
                      <a:pt x="4583" y="74"/>
                      <a:pt x="4048" y="19"/>
                    </a:cubicBezTo>
                    <a:cubicBezTo>
                      <a:pt x="3914" y="6"/>
                      <a:pt x="3783" y="0"/>
                      <a:pt x="36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9"/>
              <p:cNvSpPr/>
              <p:nvPr/>
            </p:nvSpPr>
            <p:spPr>
              <a:xfrm>
                <a:off x="2746400" y="2447975"/>
                <a:ext cx="18610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126" extrusionOk="0">
                    <a:moveTo>
                      <a:pt x="3497" y="281"/>
                    </a:moveTo>
                    <a:cubicBezTo>
                      <a:pt x="3662" y="281"/>
                      <a:pt x="3834" y="291"/>
                      <a:pt x="4012" y="315"/>
                    </a:cubicBezTo>
                    <a:cubicBezTo>
                      <a:pt x="4506" y="383"/>
                      <a:pt x="5041" y="554"/>
                      <a:pt x="5515" y="888"/>
                    </a:cubicBezTo>
                    <a:cubicBezTo>
                      <a:pt x="5982" y="1226"/>
                      <a:pt x="6387" y="1721"/>
                      <a:pt x="6588" y="2342"/>
                    </a:cubicBezTo>
                    <a:cubicBezTo>
                      <a:pt x="7015" y="3550"/>
                      <a:pt x="6716" y="5241"/>
                      <a:pt x="5510" y="6147"/>
                    </a:cubicBezTo>
                    <a:cubicBezTo>
                      <a:pt x="4961" y="6541"/>
                      <a:pt x="4315" y="6713"/>
                      <a:pt x="3678" y="6713"/>
                    </a:cubicBezTo>
                    <a:cubicBezTo>
                      <a:pt x="2893" y="6713"/>
                      <a:pt x="2122" y="6452"/>
                      <a:pt x="1560" y="6024"/>
                    </a:cubicBezTo>
                    <a:cubicBezTo>
                      <a:pt x="1030" y="5643"/>
                      <a:pt x="682" y="5106"/>
                      <a:pt x="508" y="4556"/>
                    </a:cubicBezTo>
                    <a:cubicBezTo>
                      <a:pt x="338" y="4002"/>
                      <a:pt x="347" y="3440"/>
                      <a:pt x="438" y="2951"/>
                    </a:cubicBezTo>
                    <a:cubicBezTo>
                      <a:pt x="632" y="1961"/>
                      <a:pt x="1158" y="1273"/>
                      <a:pt x="1582" y="908"/>
                    </a:cubicBezTo>
                    <a:cubicBezTo>
                      <a:pt x="1742" y="770"/>
                      <a:pt x="1884" y="667"/>
                      <a:pt x="2000" y="590"/>
                    </a:cubicBezTo>
                    <a:lnTo>
                      <a:pt x="2000" y="590"/>
                    </a:lnTo>
                    <a:cubicBezTo>
                      <a:pt x="2386" y="419"/>
                      <a:pt x="2899" y="281"/>
                      <a:pt x="3497" y="281"/>
                    </a:cubicBezTo>
                    <a:close/>
                    <a:moveTo>
                      <a:pt x="3659" y="1"/>
                    </a:moveTo>
                    <a:cubicBezTo>
                      <a:pt x="2758" y="1"/>
                      <a:pt x="2044" y="302"/>
                      <a:pt x="1620" y="599"/>
                    </a:cubicBezTo>
                    <a:cubicBezTo>
                      <a:pt x="1373" y="764"/>
                      <a:pt x="1203" y="925"/>
                      <a:pt x="1106" y="1047"/>
                    </a:cubicBezTo>
                    <a:cubicBezTo>
                      <a:pt x="1005" y="1167"/>
                      <a:pt x="958" y="1233"/>
                      <a:pt x="969" y="1243"/>
                    </a:cubicBezTo>
                    <a:cubicBezTo>
                      <a:pt x="971" y="1244"/>
                      <a:pt x="973" y="1245"/>
                      <a:pt x="975" y="1245"/>
                    </a:cubicBezTo>
                    <a:cubicBezTo>
                      <a:pt x="976" y="1245"/>
                      <a:pt x="977" y="1245"/>
                      <a:pt x="978" y="1245"/>
                    </a:cubicBezTo>
                    <a:lnTo>
                      <a:pt x="978" y="1245"/>
                    </a:lnTo>
                    <a:cubicBezTo>
                      <a:pt x="638" y="1634"/>
                      <a:pt x="314" y="2182"/>
                      <a:pt x="148" y="2890"/>
                    </a:cubicBezTo>
                    <a:cubicBezTo>
                      <a:pt x="29" y="3416"/>
                      <a:pt x="1" y="4030"/>
                      <a:pt x="175" y="4654"/>
                    </a:cubicBezTo>
                    <a:cubicBezTo>
                      <a:pt x="352" y="5273"/>
                      <a:pt x="740" y="5896"/>
                      <a:pt x="1326" y="6332"/>
                    </a:cubicBezTo>
                    <a:cubicBezTo>
                      <a:pt x="1954" y="6821"/>
                      <a:pt x="2814" y="7125"/>
                      <a:pt x="3699" y="7125"/>
                    </a:cubicBezTo>
                    <a:cubicBezTo>
                      <a:pt x="4404" y="7125"/>
                      <a:pt x="5125" y="6931"/>
                      <a:pt x="5757" y="6483"/>
                    </a:cubicBezTo>
                    <a:cubicBezTo>
                      <a:pt x="7146" y="5428"/>
                      <a:pt x="7443" y="3556"/>
                      <a:pt x="6951" y="2213"/>
                    </a:cubicBezTo>
                    <a:cubicBezTo>
                      <a:pt x="6716" y="1522"/>
                      <a:pt x="6244" y="963"/>
                      <a:pt x="5711" y="601"/>
                    </a:cubicBezTo>
                    <a:cubicBezTo>
                      <a:pt x="5172" y="241"/>
                      <a:pt x="4581" y="74"/>
                      <a:pt x="4046" y="19"/>
                    </a:cubicBezTo>
                    <a:cubicBezTo>
                      <a:pt x="3914" y="6"/>
                      <a:pt x="3784" y="1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9"/>
              <p:cNvSpPr/>
              <p:nvPr/>
            </p:nvSpPr>
            <p:spPr>
              <a:xfrm>
                <a:off x="3345875" y="1574875"/>
                <a:ext cx="18610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126" extrusionOk="0">
                    <a:moveTo>
                      <a:pt x="3497" y="281"/>
                    </a:moveTo>
                    <a:cubicBezTo>
                      <a:pt x="3663" y="281"/>
                      <a:pt x="3835" y="291"/>
                      <a:pt x="4013" y="315"/>
                    </a:cubicBezTo>
                    <a:cubicBezTo>
                      <a:pt x="4507" y="383"/>
                      <a:pt x="5041" y="555"/>
                      <a:pt x="5515" y="889"/>
                    </a:cubicBezTo>
                    <a:cubicBezTo>
                      <a:pt x="5982" y="1226"/>
                      <a:pt x="6387" y="1721"/>
                      <a:pt x="6588" y="2343"/>
                    </a:cubicBezTo>
                    <a:cubicBezTo>
                      <a:pt x="7015" y="3550"/>
                      <a:pt x="6716" y="5242"/>
                      <a:pt x="5510" y="6147"/>
                    </a:cubicBezTo>
                    <a:cubicBezTo>
                      <a:pt x="4961" y="6541"/>
                      <a:pt x="4315" y="6713"/>
                      <a:pt x="3678" y="6713"/>
                    </a:cubicBezTo>
                    <a:cubicBezTo>
                      <a:pt x="2893" y="6713"/>
                      <a:pt x="2122" y="6452"/>
                      <a:pt x="1560" y="6024"/>
                    </a:cubicBezTo>
                    <a:cubicBezTo>
                      <a:pt x="1030" y="5643"/>
                      <a:pt x="682" y="5106"/>
                      <a:pt x="509" y="4556"/>
                    </a:cubicBezTo>
                    <a:cubicBezTo>
                      <a:pt x="338" y="4002"/>
                      <a:pt x="347" y="3441"/>
                      <a:pt x="438" y="2951"/>
                    </a:cubicBezTo>
                    <a:cubicBezTo>
                      <a:pt x="632" y="1963"/>
                      <a:pt x="1158" y="1273"/>
                      <a:pt x="1582" y="909"/>
                    </a:cubicBezTo>
                    <a:cubicBezTo>
                      <a:pt x="1741" y="770"/>
                      <a:pt x="1883" y="668"/>
                      <a:pt x="1999" y="591"/>
                    </a:cubicBezTo>
                    <a:lnTo>
                      <a:pt x="1999" y="591"/>
                    </a:lnTo>
                    <a:cubicBezTo>
                      <a:pt x="2385" y="420"/>
                      <a:pt x="2898" y="281"/>
                      <a:pt x="3497" y="281"/>
                    </a:cubicBezTo>
                    <a:close/>
                    <a:moveTo>
                      <a:pt x="3659" y="1"/>
                    </a:moveTo>
                    <a:cubicBezTo>
                      <a:pt x="2758" y="1"/>
                      <a:pt x="2044" y="302"/>
                      <a:pt x="1621" y="599"/>
                    </a:cubicBezTo>
                    <a:cubicBezTo>
                      <a:pt x="1373" y="764"/>
                      <a:pt x="1203" y="926"/>
                      <a:pt x="1106" y="1047"/>
                    </a:cubicBezTo>
                    <a:cubicBezTo>
                      <a:pt x="1005" y="1167"/>
                      <a:pt x="958" y="1233"/>
                      <a:pt x="970" y="1243"/>
                    </a:cubicBezTo>
                    <a:cubicBezTo>
                      <a:pt x="972" y="1244"/>
                      <a:pt x="974" y="1245"/>
                      <a:pt x="976" y="1245"/>
                    </a:cubicBezTo>
                    <a:cubicBezTo>
                      <a:pt x="977" y="1245"/>
                      <a:pt x="977" y="1245"/>
                      <a:pt x="977" y="1245"/>
                    </a:cubicBezTo>
                    <a:lnTo>
                      <a:pt x="977" y="1245"/>
                    </a:lnTo>
                    <a:cubicBezTo>
                      <a:pt x="638" y="1634"/>
                      <a:pt x="313" y="2182"/>
                      <a:pt x="148" y="2890"/>
                    </a:cubicBezTo>
                    <a:cubicBezTo>
                      <a:pt x="30" y="3416"/>
                      <a:pt x="1" y="4030"/>
                      <a:pt x="175" y="4654"/>
                    </a:cubicBezTo>
                    <a:cubicBezTo>
                      <a:pt x="351" y="5274"/>
                      <a:pt x="740" y="5896"/>
                      <a:pt x="1326" y="6332"/>
                    </a:cubicBezTo>
                    <a:cubicBezTo>
                      <a:pt x="1954" y="6821"/>
                      <a:pt x="2815" y="7125"/>
                      <a:pt x="3700" y="7125"/>
                    </a:cubicBezTo>
                    <a:cubicBezTo>
                      <a:pt x="4405" y="7125"/>
                      <a:pt x="5125" y="6932"/>
                      <a:pt x="5757" y="6485"/>
                    </a:cubicBezTo>
                    <a:cubicBezTo>
                      <a:pt x="7146" y="5429"/>
                      <a:pt x="7443" y="3557"/>
                      <a:pt x="6951" y="2213"/>
                    </a:cubicBezTo>
                    <a:cubicBezTo>
                      <a:pt x="6716" y="1523"/>
                      <a:pt x="6244" y="963"/>
                      <a:pt x="5711" y="602"/>
                    </a:cubicBezTo>
                    <a:cubicBezTo>
                      <a:pt x="5172" y="241"/>
                      <a:pt x="4581" y="75"/>
                      <a:pt x="4046" y="19"/>
                    </a:cubicBezTo>
                    <a:cubicBezTo>
                      <a:pt x="3914" y="7"/>
                      <a:pt x="3785" y="1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9"/>
              <p:cNvSpPr/>
              <p:nvPr/>
            </p:nvSpPr>
            <p:spPr>
              <a:xfrm>
                <a:off x="3531200" y="1988825"/>
                <a:ext cx="18605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7126" extrusionOk="0">
                    <a:moveTo>
                      <a:pt x="3497" y="281"/>
                    </a:moveTo>
                    <a:cubicBezTo>
                      <a:pt x="3663" y="281"/>
                      <a:pt x="3834" y="292"/>
                      <a:pt x="4012" y="315"/>
                    </a:cubicBezTo>
                    <a:cubicBezTo>
                      <a:pt x="4505" y="384"/>
                      <a:pt x="5039" y="555"/>
                      <a:pt x="5513" y="889"/>
                    </a:cubicBezTo>
                    <a:cubicBezTo>
                      <a:pt x="5981" y="1226"/>
                      <a:pt x="6385" y="1722"/>
                      <a:pt x="6587" y="2343"/>
                    </a:cubicBezTo>
                    <a:cubicBezTo>
                      <a:pt x="7013" y="3550"/>
                      <a:pt x="6714" y="5243"/>
                      <a:pt x="5509" y="6147"/>
                    </a:cubicBezTo>
                    <a:cubicBezTo>
                      <a:pt x="4959" y="6541"/>
                      <a:pt x="4313" y="6713"/>
                      <a:pt x="3676" y="6713"/>
                    </a:cubicBezTo>
                    <a:cubicBezTo>
                      <a:pt x="2891" y="6713"/>
                      <a:pt x="2120" y="6453"/>
                      <a:pt x="1558" y="6025"/>
                    </a:cubicBezTo>
                    <a:cubicBezTo>
                      <a:pt x="1028" y="5643"/>
                      <a:pt x="680" y="5106"/>
                      <a:pt x="507" y="4557"/>
                    </a:cubicBezTo>
                    <a:cubicBezTo>
                      <a:pt x="338" y="4003"/>
                      <a:pt x="345" y="3441"/>
                      <a:pt x="437" y="2952"/>
                    </a:cubicBezTo>
                    <a:cubicBezTo>
                      <a:pt x="630" y="1963"/>
                      <a:pt x="1157" y="1273"/>
                      <a:pt x="1580" y="909"/>
                    </a:cubicBezTo>
                    <a:cubicBezTo>
                      <a:pt x="1741" y="770"/>
                      <a:pt x="1884" y="666"/>
                      <a:pt x="2000" y="590"/>
                    </a:cubicBezTo>
                    <a:lnTo>
                      <a:pt x="2000" y="590"/>
                    </a:lnTo>
                    <a:cubicBezTo>
                      <a:pt x="2386" y="419"/>
                      <a:pt x="2899" y="281"/>
                      <a:pt x="3497" y="281"/>
                    </a:cubicBezTo>
                    <a:close/>
                    <a:moveTo>
                      <a:pt x="3657" y="1"/>
                    </a:moveTo>
                    <a:cubicBezTo>
                      <a:pt x="2756" y="1"/>
                      <a:pt x="2042" y="302"/>
                      <a:pt x="1619" y="599"/>
                    </a:cubicBezTo>
                    <a:cubicBezTo>
                      <a:pt x="1371" y="764"/>
                      <a:pt x="1203" y="926"/>
                      <a:pt x="1104" y="1047"/>
                    </a:cubicBezTo>
                    <a:cubicBezTo>
                      <a:pt x="1004" y="1167"/>
                      <a:pt x="958" y="1233"/>
                      <a:pt x="969" y="1243"/>
                    </a:cubicBezTo>
                    <a:cubicBezTo>
                      <a:pt x="970" y="1244"/>
                      <a:pt x="972" y="1245"/>
                      <a:pt x="975" y="1245"/>
                    </a:cubicBezTo>
                    <a:cubicBezTo>
                      <a:pt x="975" y="1245"/>
                      <a:pt x="976" y="1245"/>
                      <a:pt x="976" y="1245"/>
                    </a:cubicBezTo>
                    <a:lnTo>
                      <a:pt x="976" y="1245"/>
                    </a:lnTo>
                    <a:cubicBezTo>
                      <a:pt x="637" y="1634"/>
                      <a:pt x="312" y="2183"/>
                      <a:pt x="146" y="2890"/>
                    </a:cubicBezTo>
                    <a:cubicBezTo>
                      <a:pt x="29" y="3416"/>
                      <a:pt x="0" y="4030"/>
                      <a:pt x="173" y="4654"/>
                    </a:cubicBezTo>
                    <a:cubicBezTo>
                      <a:pt x="350" y="5274"/>
                      <a:pt x="738" y="5896"/>
                      <a:pt x="1324" y="6332"/>
                    </a:cubicBezTo>
                    <a:cubicBezTo>
                      <a:pt x="1953" y="6821"/>
                      <a:pt x="2813" y="7125"/>
                      <a:pt x="3698" y="7125"/>
                    </a:cubicBezTo>
                    <a:cubicBezTo>
                      <a:pt x="4403" y="7125"/>
                      <a:pt x="5124" y="6932"/>
                      <a:pt x="5756" y="6485"/>
                    </a:cubicBezTo>
                    <a:cubicBezTo>
                      <a:pt x="7146" y="5429"/>
                      <a:pt x="7442" y="3557"/>
                      <a:pt x="6950" y="2213"/>
                    </a:cubicBezTo>
                    <a:cubicBezTo>
                      <a:pt x="6714" y="1523"/>
                      <a:pt x="6242" y="963"/>
                      <a:pt x="5710" y="602"/>
                    </a:cubicBezTo>
                    <a:cubicBezTo>
                      <a:pt x="5171" y="241"/>
                      <a:pt x="4581" y="75"/>
                      <a:pt x="4045" y="19"/>
                    </a:cubicBezTo>
                    <a:cubicBezTo>
                      <a:pt x="3912" y="7"/>
                      <a:pt x="3783" y="1"/>
                      <a:pt x="36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9"/>
              <p:cNvSpPr/>
              <p:nvPr/>
            </p:nvSpPr>
            <p:spPr>
              <a:xfrm>
                <a:off x="4244050" y="5222500"/>
                <a:ext cx="639750" cy="249650"/>
              </a:xfrm>
              <a:custGeom>
                <a:avLst/>
                <a:gdLst/>
                <a:ahLst/>
                <a:cxnLst/>
                <a:rect l="l" t="t" r="r" b="b"/>
                <a:pathLst>
                  <a:path w="25590" h="9986" extrusionOk="0">
                    <a:moveTo>
                      <a:pt x="1007" y="0"/>
                    </a:moveTo>
                    <a:lnTo>
                      <a:pt x="0" y="9986"/>
                    </a:lnTo>
                    <a:lnTo>
                      <a:pt x="25589" y="9986"/>
                    </a:lnTo>
                    <a:cubicBezTo>
                      <a:pt x="25182" y="6795"/>
                      <a:pt x="22394" y="4990"/>
                      <a:pt x="16501" y="4990"/>
                    </a:cubicBezTo>
                    <a:cubicBezTo>
                      <a:pt x="16350" y="4990"/>
                      <a:pt x="16197" y="4991"/>
                      <a:pt x="16042" y="4993"/>
                    </a:cubicBezTo>
                    <a:lnTo>
                      <a:pt x="16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675450" y="5355225"/>
                <a:ext cx="41975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2467" extrusionOk="0">
                    <a:moveTo>
                      <a:pt x="1567" y="1"/>
                    </a:moveTo>
                    <a:cubicBezTo>
                      <a:pt x="1419" y="1"/>
                      <a:pt x="889" y="363"/>
                      <a:pt x="493" y="1020"/>
                    </a:cubicBezTo>
                    <a:cubicBezTo>
                      <a:pt x="48" y="1744"/>
                      <a:pt x="0" y="2449"/>
                      <a:pt x="110" y="2466"/>
                    </a:cubicBezTo>
                    <a:cubicBezTo>
                      <a:pt x="113" y="2466"/>
                      <a:pt x="115" y="2467"/>
                      <a:pt x="118" y="2467"/>
                    </a:cubicBezTo>
                    <a:cubicBezTo>
                      <a:pt x="237" y="2467"/>
                      <a:pt x="455" y="1877"/>
                      <a:pt x="850" y="1238"/>
                    </a:cubicBezTo>
                    <a:cubicBezTo>
                      <a:pt x="1247" y="578"/>
                      <a:pt x="1679" y="107"/>
                      <a:pt x="1601" y="14"/>
                    </a:cubicBezTo>
                    <a:cubicBezTo>
                      <a:pt x="1595" y="5"/>
                      <a:pt x="1583" y="1"/>
                      <a:pt x="15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4608275" y="5346825"/>
                <a:ext cx="46725" cy="580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2320" extrusionOk="0">
                    <a:moveTo>
                      <a:pt x="1756" y="1"/>
                    </a:moveTo>
                    <a:cubicBezTo>
                      <a:pt x="1586" y="1"/>
                      <a:pt x="1029" y="292"/>
                      <a:pt x="587" y="896"/>
                    </a:cubicBezTo>
                    <a:cubicBezTo>
                      <a:pt x="75" y="1584"/>
                      <a:pt x="1" y="2299"/>
                      <a:pt x="110" y="2318"/>
                    </a:cubicBezTo>
                    <a:cubicBezTo>
                      <a:pt x="113" y="2319"/>
                      <a:pt x="116" y="2319"/>
                      <a:pt x="119" y="2319"/>
                    </a:cubicBezTo>
                    <a:cubicBezTo>
                      <a:pt x="238" y="2319"/>
                      <a:pt x="477" y="1741"/>
                      <a:pt x="923" y="1144"/>
                    </a:cubicBezTo>
                    <a:cubicBezTo>
                      <a:pt x="1373" y="526"/>
                      <a:pt x="1868" y="123"/>
                      <a:pt x="1804" y="20"/>
                    </a:cubicBezTo>
                    <a:cubicBezTo>
                      <a:pt x="1798" y="7"/>
                      <a:pt x="178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9"/>
              <p:cNvSpPr/>
              <p:nvPr/>
            </p:nvSpPr>
            <p:spPr>
              <a:xfrm>
                <a:off x="4561975" y="5313325"/>
                <a:ext cx="879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905" extrusionOk="0">
                    <a:moveTo>
                      <a:pt x="2182" y="1"/>
                    </a:moveTo>
                    <a:cubicBezTo>
                      <a:pt x="2025" y="1"/>
                      <a:pt x="1859" y="12"/>
                      <a:pt x="1686" y="39"/>
                    </a:cubicBezTo>
                    <a:cubicBezTo>
                      <a:pt x="643" y="193"/>
                      <a:pt x="0" y="811"/>
                      <a:pt x="78" y="889"/>
                    </a:cubicBezTo>
                    <a:cubicBezTo>
                      <a:pt x="86" y="900"/>
                      <a:pt x="100" y="905"/>
                      <a:pt x="122" y="905"/>
                    </a:cubicBezTo>
                    <a:cubicBezTo>
                      <a:pt x="297" y="905"/>
                      <a:pt x="923" y="572"/>
                      <a:pt x="1749" y="454"/>
                    </a:cubicBezTo>
                    <a:cubicBezTo>
                      <a:pt x="2045" y="406"/>
                      <a:pt x="2325" y="393"/>
                      <a:pt x="2570" y="393"/>
                    </a:cubicBezTo>
                    <a:cubicBezTo>
                      <a:pt x="2882" y="393"/>
                      <a:pt x="3137" y="414"/>
                      <a:pt x="3297" y="414"/>
                    </a:cubicBezTo>
                    <a:cubicBezTo>
                      <a:pt x="3402" y="414"/>
                      <a:pt x="3465" y="405"/>
                      <a:pt x="3475" y="373"/>
                    </a:cubicBezTo>
                    <a:cubicBezTo>
                      <a:pt x="3517" y="292"/>
                      <a:pt x="2969" y="1"/>
                      <a:pt x="2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9"/>
              <p:cNvSpPr/>
              <p:nvPr/>
            </p:nvSpPr>
            <p:spPr>
              <a:xfrm>
                <a:off x="4262050" y="5440350"/>
                <a:ext cx="6160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19" extrusionOk="0">
                    <a:moveTo>
                      <a:pt x="12321" y="0"/>
                    </a:moveTo>
                    <a:cubicBezTo>
                      <a:pt x="5518" y="0"/>
                      <a:pt x="1" y="94"/>
                      <a:pt x="1" y="210"/>
                    </a:cubicBezTo>
                    <a:cubicBezTo>
                      <a:pt x="1" y="325"/>
                      <a:pt x="5518" y="419"/>
                      <a:pt x="12321" y="419"/>
                    </a:cubicBezTo>
                    <a:cubicBezTo>
                      <a:pt x="19126" y="419"/>
                      <a:pt x="24642" y="325"/>
                      <a:pt x="24642" y="210"/>
                    </a:cubicBezTo>
                    <a:cubicBezTo>
                      <a:pt x="24642" y="93"/>
                      <a:pt x="19126" y="0"/>
                      <a:pt x="1232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9"/>
              <p:cNvSpPr/>
              <p:nvPr/>
            </p:nvSpPr>
            <p:spPr>
              <a:xfrm>
                <a:off x="4259250" y="5314625"/>
                <a:ext cx="211150" cy="132500"/>
              </a:xfrm>
              <a:custGeom>
                <a:avLst/>
                <a:gdLst/>
                <a:ahLst/>
                <a:cxnLst/>
                <a:rect l="l" t="t" r="r" b="b"/>
                <a:pathLst>
                  <a:path w="8446" h="5300" extrusionOk="0">
                    <a:moveTo>
                      <a:pt x="907" y="1"/>
                    </a:moveTo>
                    <a:cubicBezTo>
                      <a:pt x="333" y="1"/>
                      <a:pt x="1" y="78"/>
                      <a:pt x="5" y="111"/>
                    </a:cubicBezTo>
                    <a:cubicBezTo>
                      <a:pt x="8" y="182"/>
                      <a:pt x="597" y="167"/>
                      <a:pt x="1516" y="326"/>
                    </a:cubicBezTo>
                    <a:cubicBezTo>
                      <a:pt x="2433" y="478"/>
                      <a:pt x="3677" y="861"/>
                      <a:pt x="4886" y="1603"/>
                    </a:cubicBezTo>
                    <a:cubicBezTo>
                      <a:pt x="6090" y="2351"/>
                      <a:pt x="6989" y="3292"/>
                      <a:pt x="7536" y="4044"/>
                    </a:cubicBezTo>
                    <a:cubicBezTo>
                      <a:pt x="8075" y="4775"/>
                      <a:pt x="8326" y="5299"/>
                      <a:pt x="8399" y="5299"/>
                    </a:cubicBezTo>
                    <a:cubicBezTo>
                      <a:pt x="8401" y="5299"/>
                      <a:pt x="8402" y="5299"/>
                      <a:pt x="8404" y="5298"/>
                    </a:cubicBezTo>
                    <a:cubicBezTo>
                      <a:pt x="8446" y="5283"/>
                      <a:pt x="8291" y="4700"/>
                      <a:pt x="7782" y="3876"/>
                    </a:cubicBezTo>
                    <a:cubicBezTo>
                      <a:pt x="7279" y="3055"/>
                      <a:pt x="6369" y="2029"/>
                      <a:pt x="5106" y="1246"/>
                    </a:cubicBezTo>
                    <a:cubicBezTo>
                      <a:pt x="3840" y="468"/>
                      <a:pt x="2515" y="112"/>
                      <a:pt x="1555" y="31"/>
                    </a:cubicBezTo>
                    <a:cubicBezTo>
                      <a:pt x="1315" y="9"/>
                      <a:pt x="1097" y="1"/>
                      <a:pt x="907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9"/>
              <p:cNvSpPr/>
              <p:nvPr/>
            </p:nvSpPr>
            <p:spPr>
              <a:xfrm>
                <a:off x="4308975" y="5230400"/>
                <a:ext cx="254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3659" extrusionOk="0">
                    <a:moveTo>
                      <a:pt x="881" y="0"/>
                    </a:moveTo>
                    <a:cubicBezTo>
                      <a:pt x="764" y="0"/>
                      <a:pt x="599" y="813"/>
                      <a:pt x="388" y="1806"/>
                    </a:cubicBezTo>
                    <a:cubicBezTo>
                      <a:pt x="180" y="2804"/>
                      <a:pt x="1" y="3619"/>
                      <a:pt x="113" y="3657"/>
                    </a:cubicBezTo>
                    <a:cubicBezTo>
                      <a:pt x="116" y="3658"/>
                      <a:pt x="118" y="3659"/>
                      <a:pt x="121" y="3659"/>
                    </a:cubicBezTo>
                    <a:cubicBezTo>
                      <a:pt x="237" y="3659"/>
                      <a:pt x="588" y="2895"/>
                      <a:pt x="798" y="1892"/>
                    </a:cubicBezTo>
                    <a:cubicBezTo>
                      <a:pt x="1015" y="866"/>
                      <a:pt x="996" y="10"/>
                      <a:pt x="883" y="0"/>
                    </a:cubicBezTo>
                    <a:cubicBezTo>
                      <a:pt x="882" y="0"/>
                      <a:pt x="882" y="0"/>
                      <a:pt x="88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9"/>
              <p:cNvSpPr/>
              <p:nvPr/>
            </p:nvSpPr>
            <p:spPr>
              <a:xfrm>
                <a:off x="4733775" y="5369175"/>
                <a:ext cx="6042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3050" extrusionOk="0">
                    <a:moveTo>
                      <a:pt x="2225" y="0"/>
                    </a:moveTo>
                    <a:cubicBezTo>
                      <a:pt x="2114" y="0"/>
                      <a:pt x="1951" y="24"/>
                      <a:pt x="1752" y="88"/>
                    </a:cubicBezTo>
                    <a:cubicBezTo>
                      <a:pt x="1380" y="205"/>
                      <a:pt x="884" y="495"/>
                      <a:pt x="516" y="989"/>
                    </a:cubicBezTo>
                    <a:cubicBezTo>
                      <a:pt x="149" y="1483"/>
                      <a:pt x="13" y="2041"/>
                      <a:pt x="8" y="2431"/>
                    </a:cubicBezTo>
                    <a:cubicBezTo>
                      <a:pt x="1" y="2820"/>
                      <a:pt x="92" y="3049"/>
                      <a:pt x="144" y="3049"/>
                    </a:cubicBezTo>
                    <a:cubicBezTo>
                      <a:pt x="145" y="3049"/>
                      <a:pt x="146" y="3049"/>
                      <a:pt x="147" y="3049"/>
                    </a:cubicBezTo>
                    <a:cubicBezTo>
                      <a:pt x="266" y="3048"/>
                      <a:pt x="210" y="2096"/>
                      <a:pt x="853" y="1239"/>
                    </a:cubicBezTo>
                    <a:cubicBezTo>
                      <a:pt x="1489" y="376"/>
                      <a:pt x="2417" y="158"/>
                      <a:pt x="2384" y="43"/>
                    </a:cubicBezTo>
                    <a:cubicBezTo>
                      <a:pt x="2380" y="19"/>
                      <a:pt x="2323" y="0"/>
                      <a:pt x="2225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9"/>
              <p:cNvSpPr/>
              <p:nvPr/>
            </p:nvSpPr>
            <p:spPr>
              <a:xfrm>
                <a:off x="3724125" y="5226425"/>
                <a:ext cx="639750" cy="249650"/>
              </a:xfrm>
              <a:custGeom>
                <a:avLst/>
                <a:gdLst/>
                <a:ahLst/>
                <a:cxnLst/>
                <a:rect l="l" t="t" r="r" b="b"/>
                <a:pathLst>
                  <a:path w="25590" h="9986" extrusionOk="0">
                    <a:moveTo>
                      <a:pt x="1007" y="0"/>
                    </a:moveTo>
                    <a:lnTo>
                      <a:pt x="0" y="9986"/>
                    </a:lnTo>
                    <a:lnTo>
                      <a:pt x="25589" y="9986"/>
                    </a:lnTo>
                    <a:cubicBezTo>
                      <a:pt x="25182" y="6796"/>
                      <a:pt x="22395" y="4989"/>
                      <a:pt x="16505" y="4989"/>
                    </a:cubicBezTo>
                    <a:cubicBezTo>
                      <a:pt x="16353" y="4989"/>
                      <a:pt x="16199" y="4991"/>
                      <a:pt x="16042" y="4993"/>
                    </a:cubicBezTo>
                    <a:lnTo>
                      <a:pt x="16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9"/>
              <p:cNvSpPr/>
              <p:nvPr/>
            </p:nvSpPr>
            <p:spPr>
              <a:xfrm>
                <a:off x="4148725" y="5355225"/>
                <a:ext cx="41975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2467" extrusionOk="0">
                    <a:moveTo>
                      <a:pt x="1567" y="1"/>
                    </a:moveTo>
                    <a:cubicBezTo>
                      <a:pt x="1418" y="1"/>
                      <a:pt x="889" y="363"/>
                      <a:pt x="492" y="1020"/>
                    </a:cubicBezTo>
                    <a:cubicBezTo>
                      <a:pt x="49" y="1744"/>
                      <a:pt x="0" y="2449"/>
                      <a:pt x="110" y="2466"/>
                    </a:cubicBezTo>
                    <a:cubicBezTo>
                      <a:pt x="113" y="2466"/>
                      <a:pt x="115" y="2467"/>
                      <a:pt x="118" y="2467"/>
                    </a:cubicBezTo>
                    <a:cubicBezTo>
                      <a:pt x="237" y="2467"/>
                      <a:pt x="456" y="1877"/>
                      <a:pt x="850" y="1238"/>
                    </a:cubicBezTo>
                    <a:cubicBezTo>
                      <a:pt x="1246" y="578"/>
                      <a:pt x="1679" y="107"/>
                      <a:pt x="1602" y="14"/>
                    </a:cubicBezTo>
                    <a:cubicBezTo>
                      <a:pt x="1595" y="5"/>
                      <a:pt x="1583" y="1"/>
                      <a:pt x="15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9"/>
              <p:cNvSpPr/>
              <p:nvPr/>
            </p:nvSpPr>
            <p:spPr>
              <a:xfrm>
                <a:off x="4081550" y="5346825"/>
                <a:ext cx="46750" cy="5800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2320" extrusionOk="0">
                    <a:moveTo>
                      <a:pt x="1756" y="1"/>
                    </a:moveTo>
                    <a:cubicBezTo>
                      <a:pt x="1586" y="1"/>
                      <a:pt x="1028" y="292"/>
                      <a:pt x="587" y="896"/>
                    </a:cubicBezTo>
                    <a:cubicBezTo>
                      <a:pt x="74" y="1584"/>
                      <a:pt x="1" y="2299"/>
                      <a:pt x="111" y="2318"/>
                    </a:cubicBezTo>
                    <a:cubicBezTo>
                      <a:pt x="113" y="2319"/>
                      <a:pt x="116" y="2319"/>
                      <a:pt x="120" y="2319"/>
                    </a:cubicBezTo>
                    <a:cubicBezTo>
                      <a:pt x="239" y="2319"/>
                      <a:pt x="478" y="1741"/>
                      <a:pt x="924" y="1144"/>
                    </a:cubicBezTo>
                    <a:cubicBezTo>
                      <a:pt x="1374" y="526"/>
                      <a:pt x="1869" y="123"/>
                      <a:pt x="1805" y="20"/>
                    </a:cubicBezTo>
                    <a:cubicBezTo>
                      <a:pt x="1799" y="7"/>
                      <a:pt x="1782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9"/>
              <p:cNvSpPr/>
              <p:nvPr/>
            </p:nvSpPr>
            <p:spPr>
              <a:xfrm>
                <a:off x="4035225" y="5313325"/>
                <a:ext cx="8797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905" extrusionOk="0">
                    <a:moveTo>
                      <a:pt x="2183" y="1"/>
                    </a:moveTo>
                    <a:cubicBezTo>
                      <a:pt x="2026" y="1"/>
                      <a:pt x="1860" y="12"/>
                      <a:pt x="1687" y="39"/>
                    </a:cubicBezTo>
                    <a:cubicBezTo>
                      <a:pt x="644" y="193"/>
                      <a:pt x="1" y="811"/>
                      <a:pt x="79" y="889"/>
                    </a:cubicBezTo>
                    <a:cubicBezTo>
                      <a:pt x="86" y="900"/>
                      <a:pt x="101" y="905"/>
                      <a:pt x="122" y="905"/>
                    </a:cubicBezTo>
                    <a:cubicBezTo>
                      <a:pt x="298" y="905"/>
                      <a:pt x="924" y="572"/>
                      <a:pt x="1751" y="454"/>
                    </a:cubicBezTo>
                    <a:cubicBezTo>
                      <a:pt x="2047" y="406"/>
                      <a:pt x="2327" y="393"/>
                      <a:pt x="2571" y="393"/>
                    </a:cubicBezTo>
                    <a:cubicBezTo>
                      <a:pt x="2884" y="393"/>
                      <a:pt x="3139" y="414"/>
                      <a:pt x="3297" y="414"/>
                    </a:cubicBezTo>
                    <a:cubicBezTo>
                      <a:pt x="3402" y="414"/>
                      <a:pt x="3465" y="405"/>
                      <a:pt x="3475" y="373"/>
                    </a:cubicBezTo>
                    <a:cubicBezTo>
                      <a:pt x="3518" y="292"/>
                      <a:pt x="2971" y="1"/>
                      <a:pt x="21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9"/>
              <p:cNvSpPr/>
              <p:nvPr/>
            </p:nvSpPr>
            <p:spPr>
              <a:xfrm>
                <a:off x="3735350" y="5440350"/>
                <a:ext cx="6160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19" extrusionOk="0">
                    <a:moveTo>
                      <a:pt x="12321" y="0"/>
                    </a:moveTo>
                    <a:cubicBezTo>
                      <a:pt x="5517" y="0"/>
                      <a:pt x="1" y="94"/>
                      <a:pt x="1" y="210"/>
                    </a:cubicBezTo>
                    <a:cubicBezTo>
                      <a:pt x="1" y="325"/>
                      <a:pt x="5517" y="419"/>
                      <a:pt x="12321" y="419"/>
                    </a:cubicBezTo>
                    <a:cubicBezTo>
                      <a:pt x="19125" y="419"/>
                      <a:pt x="24642" y="325"/>
                      <a:pt x="24642" y="210"/>
                    </a:cubicBezTo>
                    <a:cubicBezTo>
                      <a:pt x="24642" y="93"/>
                      <a:pt x="19125" y="0"/>
                      <a:pt x="1232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9"/>
              <p:cNvSpPr/>
              <p:nvPr/>
            </p:nvSpPr>
            <p:spPr>
              <a:xfrm>
                <a:off x="3732525" y="5314625"/>
                <a:ext cx="211125" cy="132500"/>
              </a:xfrm>
              <a:custGeom>
                <a:avLst/>
                <a:gdLst/>
                <a:ahLst/>
                <a:cxnLst/>
                <a:rect l="l" t="t" r="r" b="b"/>
                <a:pathLst>
                  <a:path w="8445" h="5300" extrusionOk="0">
                    <a:moveTo>
                      <a:pt x="906" y="1"/>
                    </a:moveTo>
                    <a:cubicBezTo>
                      <a:pt x="333" y="1"/>
                      <a:pt x="1" y="78"/>
                      <a:pt x="5" y="111"/>
                    </a:cubicBezTo>
                    <a:cubicBezTo>
                      <a:pt x="8" y="182"/>
                      <a:pt x="597" y="167"/>
                      <a:pt x="1516" y="326"/>
                    </a:cubicBezTo>
                    <a:cubicBezTo>
                      <a:pt x="2433" y="478"/>
                      <a:pt x="3677" y="861"/>
                      <a:pt x="4884" y="1603"/>
                    </a:cubicBezTo>
                    <a:cubicBezTo>
                      <a:pt x="6090" y="2351"/>
                      <a:pt x="6989" y="3292"/>
                      <a:pt x="7536" y="4044"/>
                    </a:cubicBezTo>
                    <a:cubicBezTo>
                      <a:pt x="8073" y="4775"/>
                      <a:pt x="8325" y="5299"/>
                      <a:pt x="8398" y="5299"/>
                    </a:cubicBezTo>
                    <a:cubicBezTo>
                      <a:pt x="8400" y="5299"/>
                      <a:pt x="8402" y="5299"/>
                      <a:pt x="8404" y="5298"/>
                    </a:cubicBezTo>
                    <a:cubicBezTo>
                      <a:pt x="8444" y="5283"/>
                      <a:pt x="8290" y="4700"/>
                      <a:pt x="7781" y="3876"/>
                    </a:cubicBezTo>
                    <a:cubicBezTo>
                      <a:pt x="7278" y="3055"/>
                      <a:pt x="6368" y="2029"/>
                      <a:pt x="5105" y="1246"/>
                    </a:cubicBezTo>
                    <a:cubicBezTo>
                      <a:pt x="3839" y="468"/>
                      <a:pt x="2515" y="112"/>
                      <a:pt x="1555" y="31"/>
                    </a:cubicBezTo>
                    <a:cubicBezTo>
                      <a:pt x="1314" y="9"/>
                      <a:pt x="1097" y="1"/>
                      <a:pt x="906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9"/>
              <p:cNvSpPr/>
              <p:nvPr/>
            </p:nvSpPr>
            <p:spPr>
              <a:xfrm>
                <a:off x="3782275" y="5230400"/>
                <a:ext cx="254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3659" extrusionOk="0">
                    <a:moveTo>
                      <a:pt x="881" y="0"/>
                    </a:moveTo>
                    <a:cubicBezTo>
                      <a:pt x="763" y="0"/>
                      <a:pt x="598" y="813"/>
                      <a:pt x="387" y="1806"/>
                    </a:cubicBezTo>
                    <a:cubicBezTo>
                      <a:pt x="179" y="2804"/>
                      <a:pt x="1" y="3619"/>
                      <a:pt x="113" y="3657"/>
                    </a:cubicBezTo>
                    <a:cubicBezTo>
                      <a:pt x="115" y="3658"/>
                      <a:pt x="118" y="3659"/>
                      <a:pt x="121" y="3659"/>
                    </a:cubicBezTo>
                    <a:cubicBezTo>
                      <a:pt x="236" y="3659"/>
                      <a:pt x="588" y="2895"/>
                      <a:pt x="797" y="1892"/>
                    </a:cubicBezTo>
                    <a:cubicBezTo>
                      <a:pt x="1015" y="866"/>
                      <a:pt x="995" y="10"/>
                      <a:pt x="883" y="0"/>
                    </a:cubicBezTo>
                    <a:cubicBezTo>
                      <a:pt x="882" y="0"/>
                      <a:pt x="881" y="0"/>
                      <a:pt x="88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9"/>
              <p:cNvSpPr/>
              <p:nvPr/>
            </p:nvSpPr>
            <p:spPr>
              <a:xfrm>
                <a:off x="4207050" y="5369175"/>
                <a:ext cx="6042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3050" extrusionOk="0">
                    <a:moveTo>
                      <a:pt x="2225" y="0"/>
                    </a:moveTo>
                    <a:cubicBezTo>
                      <a:pt x="2114" y="0"/>
                      <a:pt x="1951" y="24"/>
                      <a:pt x="1751" y="88"/>
                    </a:cubicBezTo>
                    <a:cubicBezTo>
                      <a:pt x="1380" y="205"/>
                      <a:pt x="884" y="495"/>
                      <a:pt x="517" y="989"/>
                    </a:cubicBezTo>
                    <a:cubicBezTo>
                      <a:pt x="149" y="1483"/>
                      <a:pt x="14" y="2041"/>
                      <a:pt x="8" y="2431"/>
                    </a:cubicBezTo>
                    <a:cubicBezTo>
                      <a:pt x="0" y="2820"/>
                      <a:pt x="91" y="3049"/>
                      <a:pt x="145" y="3049"/>
                    </a:cubicBezTo>
                    <a:cubicBezTo>
                      <a:pt x="146" y="3049"/>
                      <a:pt x="147" y="3049"/>
                      <a:pt x="147" y="3049"/>
                    </a:cubicBezTo>
                    <a:cubicBezTo>
                      <a:pt x="267" y="3048"/>
                      <a:pt x="209" y="2096"/>
                      <a:pt x="852" y="1239"/>
                    </a:cubicBezTo>
                    <a:cubicBezTo>
                      <a:pt x="1490" y="376"/>
                      <a:pt x="2417" y="158"/>
                      <a:pt x="2383" y="43"/>
                    </a:cubicBezTo>
                    <a:cubicBezTo>
                      <a:pt x="2380" y="19"/>
                      <a:pt x="2323" y="0"/>
                      <a:pt x="2225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9"/>
              <p:cNvSpPr/>
              <p:nvPr/>
            </p:nvSpPr>
            <p:spPr>
              <a:xfrm>
                <a:off x="2742500" y="3104425"/>
                <a:ext cx="1988125" cy="2168550"/>
              </a:xfrm>
              <a:custGeom>
                <a:avLst/>
                <a:gdLst/>
                <a:ahLst/>
                <a:cxnLst/>
                <a:rect l="l" t="t" r="r" b="b"/>
                <a:pathLst>
                  <a:path w="79525" h="86742" extrusionOk="0">
                    <a:moveTo>
                      <a:pt x="37" y="0"/>
                    </a:moveTo>
                    <a:lnTo>
                      <a:pt x="33" y="1799"/>
                    </a:lnTo>
                    <a:cubicBezTo>
                      <a:pt x="1" y="15665"/>
                      <a:pt x="10821" y="25793"/>
                      <a:pt x="24687" y="25841"/>
                    </a:cubicBezTo>
                    <a:cubicBezTo>
                      <a:pt x="26162" y="25846"/>
                      <a:pt x="27656" y="25848"/>
                      <a:pt x="29150" y="25848"/>
                    </a:cubicBezTo>
                    <a:cubicBezTo>
                      <a:pt x="32539" y="25848"/>
                      <a:pt x="35924" y="25838"/>
                      <a:pt x="39068" y="25838"/>
                    </a:cubicBezTo>
                    <a:cubicBezTo>
                      <a:pt x="43690" y="25838"/>
                      <a:pt x="47793" y="25858"/>
                      <a:pt x="50625" y="25957"/>
                    </a:cubicBezTo>
                    <a:cubicBezTo>
                      <a:pt x="53112" y="26044"/>
                      <a:pt x="55114" y="28022"/>
                      <a:pt x="55236" y="30507"/>
                    </a:cubicBezTo>
                    <a:lnTo>
                      <a:pt x="54634" y="86741"/>
                    </a:lnTo>
                    <a:lnTo>
                      <a:pt x="77872" y="86741"/>
                    </a:lnTo>
                    <a:lnTo>
                      <a:pt x="79524" y="27583"/>
                    </a:lnTo>
                    <a:cubicBezTo>
                      <a:pt x="79524" y="12276"/>
                      <a:pt x="71824" y="277"/>
                      <a:pt x="56516" y="218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9"/>
              <p:cNvSpPr/>
              <p:nvPr/>
            </p:nvSpPr>
            <p:spPr>
              <a:xfrm>
                <a:off x="2362900" y="3104425"/>
                <a:ext cx="1919700" cy="2168550"/>
              </a:xfrm>
              <a:custGeom>
                <a:avLst/>
                <a:gdLst/>
                <a:ahLst/>
                <a:cxnLst/>
                <a:rect l="l" t="t" r="r" b="b"/>
                <a:pathLst>
                  <a:path w="76788" h="86742" extrusionOk="0">
                    <a:moveTo>
                      <a:pt x="37" y="0"/>
                    </a:moveTo>
                    <a:lnTo>
                      <a:pt x="33" y="1799"/>
                    </a:lnTo>
                    <a:cubicBezTo>
                      <a:pt x="1" y="15665"/>
                      <a:pt x="8084" y="25793"/>
                      <a:pt x="21949" y="25841"/>
                    </a:cubicBezTo>
                    <a:cubicBezTo>
                      <a:pt x="23424" y="25846"/>
                      <a:pt x="24919" y="25848"/>
                      <a:pt x="26412" y="25848"/>
                    </a:cubicBezTo>
                    <a:cubicBezTo>
                      <a:pt x="29802" y="25848"/>
                      <a:pt x="33187" y="25838"/>
                      <a:pt x="36331" y="25838"/>
                    </a:cubicBezTo>
                    <a:cubicBezTo>
                      <a:pt x="40953" y="25838"/>
                      <a:pt x="45056" y="25858"/>
                      <a:pt x="47888" y="25957"/>
                    </a:cubicBezTo>
                    <a:cubicBezTo>
                      <a:pt x="50374" y="26044"/>
                      <a:pt x="52376" y="28022"/>
                      <a:pt x="52498" y="30507"/>
                    </a:cubicBezTo>
                    <a:lnTo>
                      <a:pt x="51897" y="86741"/>
                    </a:lnTo>
                    <a:lnTo>
                      <a:pt x="75134" y="86741"/>
                    </a:lnTo>
                    <a:lnTo>
                      <a:pt x="76788" y="27583"/>
                    </a:lnTo>
                    <a:cubicBezTo>
                      <a:pt x="76788" y="12276"/>
                      <a:pt x="69087" y="277"/>
                      <a:pt x="53780" y="218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9"/>
              <p:cNvSpPr/>
              <p:nvPr/>
            </p:nvSpPr>
            <p:spPr>
              <a:xfrm>
                <a:off x="3942575" y="1887025"/>
                <a:ext cx="1023500" cy="1001225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40049" extrusionOk="0">
                    <a:moveTo>
                      <a:pt x="38555" y="1"/>
                    </a:moveTo>
                    <a:lnTo>
                      <a:pt x="32876" y="37663"/>
                    </a:lnTo>
                    <a:lnTo>
                      <a:pt x="1" y="38336"/>
                    </a:lnTo>
                    <a:lnTo>
                      <a:pt x="1" y="40049"/>
                    </a:lnTo>
                    <a:lnTo>
                      <a:pt x="35297" y="40049"/>
                    </a:lnTo>
                    <a:lnTo>
                      <a:pt x="40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2699750" y="890400"/>
                <a:ext cx="61650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373" extrusionOk="0">
                    <a:moveTo>
                      <a:pt x="1279" y="0"/>
                    </a:moveTo>
                    <a:cubicBezTo>
                      <a:pt x="799" y="0"/>
                      <a:pt x="366" y="289"/>
                      <a:pt x="183" y="733"/>
                    </a:cubicBezTo>
                    <a:cubicBezTo>
                      <a:pt x="0" y="1176"/>
                      <a:pt x="102" y="1686"/>
                      <a:pt x="440" y="2025"/>
                    </a:cubicBezTo>
                    <a:cubicBezTo>
                      <a:pt x="667" y="2252"/>
                      <a:pt x="971" y="2372"/>
                      <a:pt x="1279" y="2372"/>
                    </a:cubicBezTo>
                    <a:cubicBezTo>
                      <a:pt x="1432" y="2372"/>
                      <a:pt x="1586" y="2343"/>
                      <a:pt x="1733" y="2282"/>
                    </a:cubicBezTo>
                    <a:cubicBezTo>
                      <a:pt x="2176" y="2098"/>
                      <a:pt x="2466" y="1666"/>
                      <a:pt x="2466" y="1186"/>
                    </a:cubicBezTo>
                    <a:cubicBezTo>
                      <a:pt x="2466" y="531"/>
                      <a:pt x="1934" y="0"/>
                      <a:pt x="12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9"/>
              <p:cNvSpPr/>
              <p:nvPr/>
            </p:nvSpPr>
            <p:spPr>
              <a:xfrm>
                <a:off x="2720350" y="935900"/>
                <a:ext cx="15450" cy="1128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513" extrusionOk="0">
                    <a:moveTo>
                      <a:pt x="618" y="1"/>
                    </a:moveTo>
                    <a:lnTo>
                      <a:pt x="0" y="301"/>
                    </a:lnTo>
                    <a:lnTo>
                      <a:pt x="0" y="4512"/>
                    </a:lnTo>
                    <a:lnTo>
                      <a:pt x="618" y="4512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9"/>
              <p:cNvSpPr/>
              <p:nvPr/>
            </p:nvSpPr>
            <p:spPr>
              <a:xfrm>
                <a:off x="2722700" y="1040375"/>
                <a:ext cx="491725" cy="660950"/>
              </a:xfrm>
              <a:custGeom>
                <a:avLst/>
                <a:gdLst/>
                <a:ahLst/>
                <a:cxnLst/>
                <a:rect l="l" t="t" r="r" b="b"/>
                <a:pathLst>
                  <a:path w="19669" h="26438" extrusionOk="0">
                    <a:moveTo>
                      <a:pt x="231" y="1"/>
                    </a:moveTo>
                    <a:cubicBezTo>
                      <a:pt x="231" y="1"/>
                      <a:pt x="231" y="1"/>
                      <a:pt x="231" y="1"/>
                    </a:cubicBezTo>
                    <a:cubicBezTo>
                      <a:pt x="216" y="2"/>
                      <a:pt x="223" y="185"/>
                      <a:pt x="245" y="532"/>
                    </a:cubicBezTo>
                    <a:cubicBezTo>
                      <a:pt x="266" y="878"/>
                      <a:pt x="294" y="1388"/>
                      <a:pt x="314" y="2045"/>
                    </a:cubicBezTo>
                    <a:cubicBezTo>
                      <a:pt x="357" y="3361"/>
                      <a:pt x="309" y="5264"/>
                      <a:pt x="212" y="7621"/>
                    </a:cubicBezTo>
                    <a:cubicBezTo>
                      <a:pt x="139" y="9971"/>
                      <a:pt x="0" y="12817"/>
                      <a:pt x="606" y="15917"/>
                    </a:cubicBezTo>
                    <a:cubicBezTo>
                      <a:pt x="910" y="17458"/>
                      <a:pt x="1412" y="19063"/>
                      <a:pt x="2276" y="20561"/>
                    </a:cubicBezTo>
                    <a:cubicBezTo>
                      <a:pt x="3160" y="22118"/>
                      <a:pt x="4399" y="23445"/>
                      <a:pt x="5889" y="24437"/>
                    </a:cubicBezTo>
                    <a:cubicBezTo>
                      <a:pt x="7415" y="25447"/>
                      <a:pt x="9105" y="26133"/>
                      <a:pt x="10828" y="26370"/>
                    </a:cubicBezTo>
                    <a:cubicBezTo>
                      <a:pt x="11164" y="26413"/>
                      <a:pt x="11502" y="26437"/>
                      <a:pt x="11839" y="26437"/>
                    </a:cubicBezTo>
                    <a:cubicBezTo>
                      <a:pt x="12363" y="26437"/>
                      <a:pt x="12883" y="26380"/>
                      <a:pt x="13384" y="26250"/>
                    </a:cubicBezTo>
                    <a:cubicBezTo>
                      <a:pt x="14207" y="26041"/>
                      <a:pt x="14953" y="25615"/>
                      <a:pt x="15552" y="25080"/>
                    </a:cubicBezTo>
                    <a:cubicBezTo>
                      <a:pt x="16756" y="23996"/>
                      <a:pt x="17462" y="22623"/>
                      <a:pt x="18025" y="21354"/>
                    </a:cubicBezTo>
                    <a:cubicBezTo>
                      <a:pt x="18579" y="20069"/>
                      <a:pt x="18964" y="18817"/>
                      <a:pt x="19198" y="17652"/>
                    </a:cubicBezTo>
                    <a:cubicBezTo>
                      <a:pt x="19669" y="15318"/>
                      <a:pt x="19628" y="13374"/>
                      <a:pt x="19485" y="12060"/>
                    </a:cubicBezTo>
                    <a:cubicBezTo>
                      <a:pt x="19436" y="11554"/>
                      <a:pt x="19359" y="11051"/>
                      <a:pt x="19255" y="10554"/>
                    </a:cubicBezTo>
                    <a:cubicBezTo>
                      <a:pt x="19182" y="10216"/>
                      <a:pt x="19136" y="10040"/>
                      <a:pt x="19121" y="10040"/>
                    </a:cubicBezTo>
                    <a:cubicBezTo>
                      <a:pt x="19121" y="10040"/>
                      <a:pt x="19121" y="10040"/>
                      <a:pt x="19121" y="10040"/>
                    </a:cubicBezTo>
                    <a:cubicBezTo>
                      <a:pt x="19107" y="10042"/>
                      <a:pt x="19125" y="10225"/>
                      <a:pt x="19171" y="10568"/>
                    </a:cubicBezTo>
                    <a:cubicBezTo>
                      <a:pt x="19217" y="10910"/>
                      <a:pt x="19282" y="11418"/>
                      <a:pt x="19323" y="12073"/>
                    </a:cubicBezTo>
                    <a:cubicBezTo>
                      <a:pt x="19415" y="13379"/>
                      <a:pt x="19409" y="15300"/>
                      <a:pt x="18908" y="17589"/>
                    </a:cubicBezTo>
                    <a:cubicBezTo>
                      <a:pt x="18660" y="18733"/>
                      <a:pt x="18264" y="19958"/>
                      <a:pt x="17706" y="21212"/>
                    </a:cubicBezTo>
                    <a:cubicBezTo>
                      <a:pt x="17141" y="22455"/>
                      <a:pt x="16435" y="23782"/>
                      <a:pt x="15296" y="24789"/>
                    </a:cubicBezTo>
                    <a:cubicBezTo>
                      <a:pt x="14730" y="25288"/>
                      <a:pt x="14047" y="25671"/>
                      <a:pt x="13285" y="25862"/>
                    </a:cubicBezTo>
                    <a:cubicBezTo>
                      <a:pt x="12828" y="25978"/>
                      <a:pt x="12349" y="26030"/>
                      <a:pt x="11862" y="26030"/>
                    </a:cubicBezTo>
                    <a:cubicBezTo>
                      <a:pt x="11538" y="26030"/>
                      <a:pt x="11209" y="26007"/>
                      <a:pt x="10881" y="25963"/>
                    </a:cubicBezTo>
                    <a:cubicBezTo>
                      <a:pt x="9241" y="25733"/>
                      <a:pt x="7592" y="25065"/>
                      <a:pt x="6123" y="24089"/>
                    </a:cubicBezTo>
                    <a:cubicBezTo>
                      <a:pt x="4685" y="23133"/>
                      <a:pt x="3490" y="21855"/>
                      <a:pt x="2631" y="20356"/>
                    </a:cubicBezTo>
                    <a:cubicBezTo>
                      <a:pt x="1792" y="18910"/>
                      <a:pt x="1292" y="17351"/>
                      <a:pt x="985" y="15840"/>
                    </a:cubicBezTo>
                    <a:cubicBezTo>
                      <a:pt x="369" y="12805"/>
                      <a:pt x="472" y="9979"/>
                      <a:pt x="508" y="7629"/>
                    </a:cubicBezTo>
                    <a:cubicBezTo>
                      <a:pt x="567" y="5273"/>
                      <a:pt x="572" y="3357"/>
                      <a:pt x="478" y="2037"/>
                    </a:cubicBezTo>
                    <a:cubicBezTo>
                      <a:pt x="433" y="1378"/>
                      <a:pt x="380" y="867"/>
                      <a:pt x="329" y="523"/>
                    </a:cubicBezTo>
                    <a:cubicBezTo>
                      <a:pt x="279" y="180"/>
                      <a:pt x="246" y="1"/>
                      <a:pt x="2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9"/>
              <p:cNvSpPr/>
              <p:nvPr/>
            </p:nvSpPr>
            <p:spPr>
              <a:xfrm>
                <a:off x="3017425" y="1700300"/>
                <a:ext cx="1253525" cy="1449875"/>
              </a:xfrm>
              <a:custGeom>
                <a:avLst/>
                <a:gdLst/>
                <a:ahLst/>
                <a:cxnLst/>
                <a:rect l="l" t="t" r="r" b="b"/>
                <a:pathLst>
                  <a:path w="50141" h="57995" extrusionOk="0">
                    <a:moveTo>
                      <a:pt x="906" y="0"/>
                    </a:moveTo>
                    <a:cubicBezTo>
                      <a:pt x="906" y="0"/>
                      <a:pt x="905" y="0"/>
                      <a:pt x="905" y="0"/>
                    </a:cubicBezTo>
                    <a:cubicBezTo>
                      <a:pt x="876" y="15"/>
                      <a:pt x="1083" y="314"/>
                      <a:pt x="1321" y="953"/>
                    </a:cubicBezTo>
                    <a:cubicBezTo>
                      <a:pt x="1564" y="1585"/>
                      <a:pt x="1819" y="2567"/>
                      <a:pt x="1839" y="3859"/>
                    </a:cubicBezTo>
                    <a:cubicBezTo>
                      <a:pt x="1865" y="5149"/>
                      <a:pt x="1649" y="6724"/>
                      <a:pt x="1224" y="8513"/>
                    </a:cubicBezTo>
                    <a:cubicBezTo>
                      <a:pt x="811" y="10300"/>
                      <a:pt x="188" y="12334"/>
                      <a:pt x="53" y="14683"/>
                    </a:cubicBezTo>
                    <a:cubicBezTo>
                      <a:pt x="1" y="15853"/>
                      <a:pt x="95" y="17110"/>
                      <a:pt x="544" y="18331"/>
                    </a:cubicBezTo>
                    <a:cubicBezTo>
                      <a:pt x="980" y="19563"/>
                      <a:pt x="1812" y="20638"/>
                      <a:pt x="2597" y="21740"/>
                    </a:cubicBezTo>
                    <a:cubicBezTo>
                      <a:pt x="3387" y="22837"/>
                      <a:pt x="4118" y="24053"/>
                      <a:pt x="4278" y="25475"/>
                    </a:cubicBezTo>
                    <a:cubicBezTo>
                      <a:pt x="4470" y="26885"/>
                      <a:pt x="4224" y="28371"/>
                      <a:pt x="3790" y="29820"/>
                    </a:cubicBezTo>
                    <a:cubicBezTo>
                      <a:pt x="3351" y="31273"/>
                      <a:pt x="2701" y="32706"/>
                      <a:pt x="2141" y="34223"/>
                    </a:cubicBezTo>
                    <a:cubicBezTo>
                      <a:pt x="1578" y="35730"/>
                      <a:pt x="1126" y="37370"/>
                      <a:pt x="1123" y="39078"/>
                    </a:cubicBezTo>
                    <a:cubicBezTo>
                      <a:pt x="1079" y="42487"/>
                      <a:pt x="2458" y="45946"/>
                      <a:pt x="4756" y="48688"/>
                    </a:cubicBezTo>
                    <a:cubicBezTo>
                      <a:pt x="7054" y="51449"/>
                      <a:pt x="10006" y="53453"/>
                      <a:pt x="13020" y="54917"/>
                    </a:cubicBezTo>
                    <a:cubicBezTo>
                      <a:pt x="16049" y="56378"/>
                      <a:pt x="19203" y="57290"/>
                      <a:pt x="22262" y="57705"/>
                    </a:cubicBezTo>
                    <a:cubicBezTo>
                      <a:pt x="23678" y="57904"/>
                      <a:pt x="25067" y="57995"/>
                      <a:pt x="26420" y="57995"/>
                    </a:cubicBezTo>
                    <a:cubicBezTo>
                      <a:pt x="30936" y="57995"/>
                      <a:pt x="35039" y="56979"/>
                      <a:pt x="38317" y="55550"/>
                    </a:cubicBezTo>
                    <a:cubicBezTo>
                      <a:pt x="41704" y="54088"/>
                      <a:pt x="44803" y="52032"/>
                      <a:pt x="47466" y="49480"/>
                    </a:cubicBezTo>
                    <a:cubicBezTo>
                      <a:pt x="49322" y="47651"/>
                      <a:pt x="50140" y="46457"/>
                      <a:pt x="50140" y="46457"/>
                    </a:cubicBezTo>
                    <a:cubicBezTo>
                      <a:pt x="50140" y="46457"/>
                      <a:pt x="50140" y="46457"/>
                      <a:pt x="50140" y="46457"/>
                    </a:cubicBezTo>
                    <a:cubicBezTo>
                      <a:pt x="50131" y="46457"/>
                      <a:pt x="50068" y="46521"/>
                      <a:pt x="49953" y="46647"/>
                    </a:cubicBezTo>
                    <a:cubicBezTo>
                      <a:pt x="49823" y="46795"/>
                      <a:pt x="49652" y="46987"/>
                      <a:pt x="49438" y="47228"/>
                    </a:cubicBezTo>
                    <a:cubicBezTo>
                      <a:pt x="48984" y="47739"/>
                      <a:pt x="48292" y="48470"/>
                      <a:pt x="47353" y="49362"/>
                    </a:cubicBezTo>
                    <a:cubicBezTo>
                      <a:pt x="45457" y="51106"/>
                      <a:pt x="42470" y="53473"/>
                      <a:pt x="38202" y="55278"/>
                    </a:cubicBezTo>
                    <a:cubicBezTo>
                      <a:pt x="34974" y="56652"/>
                      <a:pt x="30962" y="57626"/>
                      <a:pt x="26551" y="57626"/>
                    </a:cubicBezTo>
                    <a:cubicBezTo>
                      <a:pt x="25174" y="57626"/>
                      <a:pt x="23758" y="57531"/>
                      <a:pt x="22315" y="57324"/>
                    </a:cubicBezTo>
                    <a:cubicBezTo>
                      <a:pt x="19295" y="56902"/>
                      <a:pt x="16185" y="55995"/>
                      <a:pt x="13200" y="54548"/>
                    </a:cubicBezTo>
                    <a:cubicBezTo>
                      <a:pt x="10227" y="53100"/>
                      <a:pt x="7325" y="51120"/>
                      <a:pt x="5078" y="48421"/>
                    </a:cubicBezTo>
                    <a:cubicBezTo>
                      <a:pt x="2834" y="45743"/>
                      <a:pt x="1497" y="42379"/>
                      <a:pt x="1533" y="39082"/>
                    </a:cubicBezTo>
                    <a:cubicBezTo>
                      <a:pt x="1528" y="35746"/>
                      <a:pt x="3282" y="32888"/>
                      <a:pt x="4160" y="29930"/>
                    </a:cubicBezTo>
                    <a:cubicBezTo>
                      <a:pt x="4598" y="28448"/>
                      <a:pt x="4853" y="26911"/>
                      <a:pt x="4643" y="25425"/>
                    </a:cubicBezTo>
                    <a:cubicBezTo>
                      <a:pt x="4468" y="23923"/>
                      <a:pt x="3679" y="22633"/>
                      <a:pt x="2879" y="21539"/>
                    </a:cubicBezTo>
                    <a:cubicBezTo>
                      <a:pt x="2080" y="20430"/>
                      <a:pt x="1268" y="19390"/>
                      <a:pt x="848" y="18219"/>
                    </a:cubicBezTo>
                    <a:cubicBezTo>
                      <a:pt x="410" y="17055"/>
                      <a:pt x="307" y="15840"/>
                      <a:pt x="349" y="14696"/>
                    </a:cubicBezTo>
                    <a:cubicBezTo>
                      <a:pt x="462" y="12395"/>
                      <a:pt x="1058" y="10366"/>
                      <a:pt x="1453" y="8565"/>
                    </a:cubicBezTo>
                    <a:cubicBezTo>
                      <a:pt x="1858" y="6762"/>
                      <a:pt x="2053" y="5163"/>
                      <a:pt x="2003" y="3855"/>
                    </a:cubicBezTo>
                    <a:cubicBezTo>
                      <a:pt x="1957" y="2545"/>
                      <a:pt x="1671" y="1551"/>
                      <a:pt x="1398" y="922"/>
                    </a:cubicBezTo>
                    <a:cubicBezTo>
                      <a:pt x="1265" y="604"/>
                      <a:pt x="1143" y="373"/>
                      <a:pt x="1048" y="224"/>
                    </a:cubicBezTo>
                    <a:cubicBezTo>
                      <a:pt x="962" y="76"/>
                      <a:pt x="914" y="0"/>
                      <a:pt x="9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9"/>
              <p:cNvSpPr/>
              <p:nvPr/>
            </p:nvSpPr>
            <p:spPr>
              <a:xfrm>
                <a:off x="4248775" y="2850000"/>
                <a:ext cx="338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302" extrusionOk="0">
                    <a:moveTo>
                      <a:pt x="702" y="0"/>
                    </a:moveTo>
                    <a:cubicBezTo>
                      <a:pt x="439" y="0"/>
                      <a:pt x="202" y="159"/>
                      <a:pt x="100" y="402"/>
                    </a:cubicBezTo>
                    <a:cubicBezTo>
                      <a:pt x="0" y="645"/>
                      <a:pt x="56" y="925"/>
                      <a:pt x="241" y="1111"/>
                    </a:cubicBezTo>
                    <a:cubicBezTo>
                      <a:pt x="366" y="1235"/>
                      <a:pt x="532" y="1301"/>
                      <a:pt x="702" y="1301"/>
                    </a:cubicBezTo>
                    <a:cubicBezTo>
                      <a:pt x="785" y="1301"/>
                      <a:pt x="870" y="1285"/>
                      <a:pt x="950" y="1252"/>
                    </a:cubicBezTo>
                    <a:cubicBezTo>
                      <a:pt x="1194" y="1152"/>
                      <a:pt x="1352" y="915"/>
                      <a:pt x="1352" y="651"/>
                    </a:cubicBezTo>
                    <a:cubicBezTo>
                      <a:pt x="1352" y="292"/>
                      <a:pt x="1061" y="0"/>
                      <a:pt x="7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9"/>
              <p:cNvSpPr/>
              <p:nvPr/>
            </p:nvSpPr>
            <p:spPr>
              <a:xfrm>
                <a:off x="3152525" y="2545525"/>
                <a:ext cx="456375" cy="390425"/>
              </a:xfrm>
              <a:custGeom>
                <a:avLst/>
                <a:gdLst/>
                <a:ahLst/>
                <a:cxnLst/>
                <a:rect l="l" t="t" r="r" b="b"/>
                <a:pathLst>
                  <a:path w="18255" h="15617" extrusionOk="0">
                    <a:moveTo>
                      <a:pt x="6355" y="1"/>
                    </a:moveTo>
                    <a:cubicBezTo>
                      <a:pt x="2705" y="1"/>
                      <a:pt x="1" y="1563"/>
                      <a:pt x="1" y="1563"/>
                    </a:cubicBezTo>
                    <a:lnTo>
                      <a:pt x="3187" y="15617"/>
                    </a:lnTo>
                    <a:lnTo>
                      <a:pt x="13694" y="10460"/>
                    </a:lnTo>
                    <a:cubicBezTo>
                      <a:pt x="14261" y="10675"/>
                      <a:pt x="14706" y="10762"/>
                      <a:pt x="15056" y="10762"/>
                    </a:cubicBezTo>
                    <a:cubicBezTo>
                      <a:pt x="16579" y="10762"/>
                      <a:pt x="16285" y="9108"/>
                      <a:pt x="16285" y="9108"/>
                    </a:cubicBezTo>
                    <a:lnTo>
                      <a:pt x="16285" y="9108"/>
                    </a:lnTo>
                    <a:cubicBezTo>
                      <a:pt x="16600" y="9311"/>
                      <a:pt x="16864" y="9395"/>
                      <a:pt x="17087" y="9395"/>
                    </a:cubicBezTo>
                    <a:cubicBezTo>
                      <a:pt x="18118" y="9395"/>
                      <a:pt x="18254" y="7602"/>
                      <a:pt x="18254" y="7602"/>
                    </a:cubicBezTo>
                    <a:cubicBezTo>
                      <a:pt x="14497" y="1528"/>
                      <a:pt x="9964" y="1"/>
                      <a:pt x="6355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9"/>
              <p:cNvSpPr/>
              <p:nvPr/>
            </p:nvSpPr>
            <p:spPr>
              <a:xfrm>
                <a:off x="3285900" y="2635425"/>
                <a:ext cx="278225" cy="144575"/>
              </a:xfrm>
              <a:custGeom>
                <a:avLst/>
                <a:gdLst/>
                <a:ahLst/>
                <a:cxnLst/>
                <a:rect l="l" t="t" r="r" b="b"/>
                <a:pathLst>
                  <a:path w="11129" h="5783" extrusionOk="0">
                    <a:moveTo>
                      <a:pt x="2075" y="1"/>
                    </a:moveTo>
                    <a:cubicBezTo>
                      <a:pt x="1445" y="1"/>
                      <a:pt x="818" y="61"/>
                      <a:pt x="208" y="183"/>
                    </a:cubicBezTo>
                    <a:cubicBezTo>
                      <a:pt x="0" y="225"/>
                      <a:pt x="36" y="570"/>
                      <a:pt x="241" y="570"/>
                    </a:cubicBezTo>
                    <a:cubicBezTo>
                      <a:pt x="247" y="570"/>
                      <a:pt x="254" y="569"/>
                      <a:pt x="260" y="569"/>
                    </a:cubicBezTo>
                    <a:cubicBezTo>
                      <a:pt x="738" y="523"/>
                      <a:pt x="1199" y="500"/>
                      <a:pt x="1645" y="500"/>
                    </a:cubicBezTo>
                    <a:cubicBezTo>
                      <a:pt x="5619" y="500"/>
                      <a:pt x="8352" y="2319"/>
                      <a:pt x="10755" y="5707"/>
                    </a:cubicBezTo>
                    <a:cubicBezTo>
                      <a:pt x="10792" y="5759"/>
                      <a:pt x="10852" y="5782"/>
                      <a:pt x="10911" y="5782"/>
                    </a:cubicBezTo>
                    <a:cubicBezTo>
                      <a:pt x="11021" y="5782"/>
                      <a:pt x="11128" y="5701"/>
                      <a:pt x="11075" y="5572"/>
                    </a:cubicBezTo>
                    <a:lnTo>
                      <a:pt x="11075" y="5571"/>
                    </a:lnTo>
                    <a:cubicBezTo>
                      <a:pt x="9627" y="2073"/>
                      <a:pt x="5787" y="1"/>
                      <a:pt x="2075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9"/>
              <p:cNvSpPr/>
              <p:nvPr/>
            </p:nvSpPr>
            <p:spPr>
              <a:xfrm>
                <a:off x="3288325" y="2728600"/>
                <a:ext cx="212475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8499" h="3128" extrusionOk="0">
                    <a:moveTo>
                      <a:pt x="330" y="0"/>
                    </a:moveTo>
                    <a:cubicBezTo>
                      <a:pt x="71" y="0"/>
                      <a:pt x="1" y="435"/>
                      <a:pt x="273" y="474"/>
                    </a:cubicBezTo>
                    <a:cubicBezTo>
                      <a:pt x="1600" y="665"/>
                      <a:pt x="2901" y="854"/>
                      <a:pt x="4181" y="1271"/>
                    </a:cubicBezTo>
                    <a:cubicBezTo>
                      <a:pt x="5621" y="1741"/>
                      <a:pt x="6872" y="2514"/>
                      <a:pt x="8245" y="3116"/>
                    </a:cubicBezTo>
                    <a:cubicBezTo>
                      <a:pt x="8263" y="3124"/>
                      <a:pt x="8281" y="3127"/>
                      <a:pt x="8299" y="3127"/>
                    </a:cubicBezTo>
                    <a:cubicBezTo>
                      <a:pt x="8405" y="3127"/>
                      <a:pt x="8498" y="3006"/>
                      <a:pt x="8400" y="2914"/>
                    </a:cubicBezTo>
                    <a:cubicBezTo>
                      <a:pt x="6384" y="1037"/>
                      <a:pt x="3039" y="78"/>
                      <a:pt x="337" y="0"/>
                    </a:cubicBezTo>
                    <a:cubicBezTo>
                      <a:pt x="335" y="0"/>
                      <a:pt x="332" y="0"/>
                      <a:pt x="330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9"/>
              <p:cNvSpPr/>
              <p:nvPr/>
            </p:nvSpPr>
            <p:spPr>
              <a:xfrm>
                <a:off x="2111525" y="2406100"/>
                <a:ext cx="1140300" cy="746025"/>
              </a:xfrm>
              <a:custGeom>
                <a:avLst/>
                <a:gdLst/>
                <a:ahLst/>
                <a:cxnLst/>
                <a:rect l="l" t="t" r="r" b="b"/>
                <a:pathLst>
                  <a:path w="45612" h="29841" extrusionOk="0">
                    <a:moveTo>
                      <a:pt x="9434" y="1"/>
                    </a:moveTo>
                    <a:cubicBezTo>
                      <a:pt x="6304" y="1"/>
                      <a:pt x="2756" y="513"/>
                      <a:pt x="1" y="2325"/>
                    </a:cubicBezTo>
                    <a:cubicBezTo>
                      <a:pt x="1" y="2325"/>
                      <a:pt x="962" y="29302"/>
                      <a:pt x="15588" y="29830"/>
                    </a:cubicBezTo>
                    <a:cubicBezTo>
                      <a:pt x="15792" y="29837"/>
                      <a:pt x="15999" y="29841"/>
                      <a:pt x="16210" y="29841"/>
                    </a:cubicBezTo>
                    <a:cubicBezTo>
                      <a:pt x="26753" y="29841"/>
                      <a:pt x="45612" y="20827"/>
                      <a:pt x="45612" y="20827"/>
                    </a:cubicBezTo>
                    <a:lnTo>
                      <a:pt x="43269" y="6702"/>
                    </a:lnTo>
                    <a:lnTo>
                      <a:pt x="19324" y="10265"/>
                    </a:lnTo>
                    <a:lnTo>
                      <a:pt x="16865" y="865"/>
                    </a:lnTo>
                    <a:cubicBezTo>
                      <a:pt x="16865" y="865"/>
                      <a:pt x="13502" y="1"/>
                      <a:pt x="9434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9"/>
              <p:cNvSpPr/>
              <p:nvPr/>
            </p:nvSpPr>
            <p:spPr>
              <a:xfrm>
                <a:off x="2504025" y="2653875"/>
                <a:ext cx="97450" cy="107500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4300" extrusionOk="0">
                    <a:moveTo>
                      <a:pt x="3804" y="0"/>
                    </a:moveTo>
                    <a:cubicBezTo>
                      <a:pt x="3597" y="0"/>
                      <a:pt x="2433" y="530"/>
                      <a:pt x="1433" y="1689"/>
                    </a:cubicBezTo>
                    <a:cubicBezTo>
                      <a:pt x="337" y="2938"/>
                      <a:pt x="0" y="4277"/>
                      <a:pt x="105" y="4298"/>
                    </a:cubicBezTo>
                    <a:cubicBezTo>
                      <a:pt x="107" y="4299"/>
                      <a:pt x="109" y="4300"/>
                      <a:pt x="112" y="4300"/>
                    </a:cubicBezTo>
                    <a:cubicBezTo>
                      <a:pt x="240" y="4300"/>
                      <a:pt x="732" y="3119"/>
                      <a:pt x="1749" y="1964"/>
                    </a:cubicBezTo>
                    <a:cubicBezTo>
                      <a:pt x="2772" y="775"/>
                      <a:pt x="3898" y="122"/>
                      <a:pt x="3836" y="12"/>
                    </a:cubicBezTo>
                    <a:cubicBezTo>
                      <a:pt x="3833" y="4"/>
                      <a:pt x="3822" y="0"/>
                      <a:pt x="3804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9"/>
              <p:cNvSpPr/>
              <p:nvPr/>
            </p:nvSpPr>
            <p:spPr>
              <a:xfrm>
                <a:off x="2102850" y="1537200"/>
                <a:ext cx="497075" cy="940500"/>
              </a:xfrm>
              <a:custGeom>
                <a:avLst/>
                <a:gdLst/>
                <a:ahLst/>
                <a:cxnLst/>
                <a:rect l="l" t="t" r="r" b="b"/>
                <a:pathLst>
                  <a:path w="19883" h="37620" extrusionOk="0">
                    <a:moveTo>
                      <a:pt x="18703" y="0"/>
                    </a:moveTo>
                    <a:cubicBezTo>
                      <a:pt x="18703" y="0"/>
                      <a:pt x="661" y="2903"/>
                      <a:pt x="1" y="37212"/>
                    </a:cubicBezTo>
                    <a:cubicBezTo>
                      <a:pt x="1" y="37212"/>
                      <a:pt x="2839" y="37619"/>
                      <a:pt x="19883" y="37619"/>
                    </a:cubicBezTo>
                    <a:lnTo>
                      <a:pt x="1870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9"/>
              <p:cNvSpPr/>
              <p:nvPr/>
            </p:nvSpPr>
            <p:spPr>
              <a:xfrm>
                <a:off x="2537775" y="1957425"/>
                <a:ext cx="34100" cy="47282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8913" extrusionOk="0">
                    <a:moveTo>
                      <a:pt x="1306" y="0"/>
                    </a:moveTo>
                    <a:cubicBezTo>
                      <a:pt x="1248" y="0"/>
                      <a:pt x="1126" y="1056"/>
                      <a:pt x="976" y="2762"/>
                    </a:cubicBezTo>
                    <a:cubicBezTo>
                      <a:pt x="825" y="4471"/>
                      <a:pt x="646" y="6831"/>
                      <a:pt x="474" y="9443"/>
                    </a:cubicBezTo>
                    <a:cubicBezTo>
                      <a:pt x="301" y="12053"/>
                      <a:pt x="169" y="14418"/>
                      <a:pt x="94" y="16132"/>
                    </a:cubicBezTo>
                    <a:cubicBezTo>
                      <a:pt x="19" y="17845"/>
                      <a:pt x="1" y="18908"/>
                      <a:pt x="59" y="18913"/>
                    </a:cubicBezTo>
                    <a:cubicBezTo>
                      <a:pt x="59" y="18913"/>
                      <a:pt x="59" y="18913"/>
                      <a:pt x="59" y="18913"/>
                    </a:cubicBezTo>
                    <a:cubicBezTo>
                      <a:pt x="118" y="18913"/>
                      <a:pt x="239" y="17860"/>
                      <a:pt x="390" y="16155"/>
                    </a:cubicBezTo>
                    <a:cubicBezTo>
                      <a:pt x="540" y="14446"/>
                      <a:pt x="720" y="12082"/>
                      <a:pt x="891" y="9469"/>
                    </a:cubicBezTo>
                    <a:cubicBezTo>
                      <a:pt x="1063" y="6858"/>
                      <a:pt x="1197" y="4491"/>
                      <a:pt x="1272" y="2778"/>
                    </a:cubicBezTo>
                    <a:cubicBezTo>
                      <a:pt x="1346" y="1064"/>
                      <a:pt x="1363" y="2"/>
                      <a:pt x="1306" y="0"/>
                    </a:cubicBezTo>
                    <a:cubicBezTo>
                      <a:pt x="1306" y="0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9"/>
              <p:cNvSpPr/>
              <p:nvPr/>
            </p:nvSpPr>
            <p:spPr>
              <a:xfrm>
                <a:off x="2381500" y="1644975"/>
                <a:ext cx="18607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7125" extrusionOk="0">
                    <a:moveTo>
                      <a:pt x="3498" y="280"/>
                    </a:moveTo>
                    <a:cubicBezTo>
                      <a:pt x="3663" y="280"/>
                      <a:pt x="3835" y="291"/>
                      <a:pt x="4012" y="314"/>
                    </a:cubicBezTo>
                    <a:cubicBezTo>
                      <a:pt x="4505" y="383"/>
                      <a:pt x="5040" y="554"/>
                      <a:pt x="5514" y="888"/>
                    </a:cubicBezTo>
                    <a:cubicBezTo>
                      <a:pt x="5982" y="1225"/>
                      <a:pt x="6387" y="1721"/>
                      <a:pt x="6587" y="2342"/>
                    </a:cubicBezTo>
                    <a:cubicBezTo>
                      <a:pt x="7014" y="3549"/>
                      <a:pt x="6715" y="5242"/>
                      <a:pt x="5509" y="6146"/>
                    </a:cubicBezTo>
                    <a:cubicBezTo>
                      <a:pt x="4960" y="6540"/>
                      <a:pt x="4314" y="6712"/>
                      <a:pt x="3676" y="6712"/>
                    </a:cubicBezTo>
                    <a:cubicBezTo>
                      <a:pt x="2892" y="6712"/>
                      <a:pt x="2120" y="6452"/>
                      <a:pt x="1558" y="6024"/>
                    </a:cubicBezTo>
                    <a:cubicBezTo>
                      <a:pt x="1028" y="5642"/>
                      <a:pt x="681" y="5105"/>
                      <a:pt x="507" y="4556"/>
                    </a:cubicBezTo>
                    <a:cubicBezTo>
                      <a:pt x="338" y="4002"/>
                      <a:pt x="346" y="3440"/>
                      <a:pt x="437" y="2951"/>
                    </a:cubicBezTo>
                    <a:cubicBezTo>
                      <a:pt x="630" y="1961"/>
                      <a:pt x="1157" y="1272"/>
                      <a:pt x="1582" y="908"/>
                    </a:cubicBezTo>
                    <a:cubicBezTo>
                      <a:pt x="1741" y="769"/>
                      <a:pt x="1883" y="666"/>
                      <a:pt x="1999" y="589"/>
                    </a:cubicBezTo>
                    <a:lnTo>
                      <a:pt x="1999" y="589"/>
                    </a:lnTo>
                    <a:cubicBezTo>
                      <a:pt x="2385" y="419"/>
                      <a:pt x="2899" y="280"/>
                      <a:pt x="3498" y="280"/>
                    </a:cubicBezTo>
                    <a:close/>
                    <a:moveTo>
                      <a:pt x="3655" y="0"/>
                    </a:moveTo>
                    <a:cubicBezTo>
                      <a:pt x="2756" y="0"/>
                      <a:pt x="2043" y="301"/>
                      <a:pt x="1620" y="598"/>
                    </a:cubicBezTo>
                    <a:cubicBezTo>
                      <a:pt x="1372" y="763"/>
                      <a:pt x="1202" y="926"/>
                      <a:pt x="1105" y="1046"/>
                    </a:cubicBezTo>
                    <a:cubicBezTo>
                      <a:pt x="1005" y="1166"/>
                      <a:pt x="958" y="1232"/>
                      <a:pt x="969" y="1242"/>
                    </a:cubicBezTo>
                    <a:cubicBezTo>
                      <a:pt x="970" y="1243"/>
                      <a:pt x="972" y="1244"/>
                      <a:pt x="975" y="1244"/>
                    </a:cubicBezTo>
                    <a:cubicBezTo>
                      <a:pt x="976" y="1244"/>
                      <a:pt x="976" y="1244"/>
                      <a:pt x="976" y="1244"/>
                    </a:cubicBezTo>
                    <a:lnTo>
                      <a:pt x="976" y="1244"/>
                    </a:lnTo>
                    <a:cubicBezTo>
                      <a:pt x="637" y="1633"/>
                      <a:pt x="313" y="2182"/>
                      <a:pt x="147" y="2889"/>
                    </a:cubicBezTo>
                    <a:cubicBezTo>
                      <a:pt x="29" y="3415"/>
                      <a:pt x="0" y="4029"/>
                      <a:pt x="174" y="4653"/>
                    </a:cubicBezTo>
                    <a:cubicBezTo>
                      <a:pt x="350" y="5274"/>
                      <a:pt x="739" y="5895"/>
                      <a:pt x="1325" y="6331"/>
                    </a:cubicBezTo>
                    <a:cubicBezTo>
                      <a:pt x="1954" y="6820"/>
                      <a:pt x="2814" y="7124"/>
                      <a:pt x="3699" y="7124"/>
                    </a:cubicBezTo>
                    <a:cubicBezTo>
                      <a:pt x="4404" y="7124"/>
                      <a:pt x="5125" y="6931"/>
                      <a:pt x="5757" y="6483"/>
                    </a:cubicBezTo>
                    <a:cubicBezTo>
                      <a:pt x="7146" y="5427"/>
                      <a:pt x="7443" y="3557"/>
                      <a:pt x="6950" y="2213"/>
                    </a:cubicBezTo>
                    <a:cubicBezTo>
                      <a:pt x="6715" y="1522"/>
                      <a:pt x="6242" y="963"/>
                      <a:pt x="5711" y="601"/>
                    </a:cubicBezTo>
                    <a:cubicBezTo>
                      <a:pt x="5171" y="241"/>
                      <a:pt x="4581" y="75"/>
                      <a:pt x="4046" y="19"/>
                    </a:cubicBezTo>
                    <a:cubicBezTo>
                      <a:pt x="3912" y="6"/>
                      <a:pt x="3782" y="0"/>
                      <a:pt x="3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9"/>
              <p:cNvSpPr/>
              <p:nvPr/>
            </p:nvSpPr>
            <p:spPr>
              <a:xfrm>
                <a:off x="2223275" y="1899325"/>
                <a:ext cx="18607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7125" extrusionOk="0">
                    <a:moveTo>
                      <a:pt x="3498" y="280"/>
                    </a:moveTo>
                    <a:cubicBezTo>
                      <a:pt x="3663" y="280"/>
                      <a:pt x="3835" y="290"/>
                      <a:pt x="4012" y="314"/>
                    </a:cubicBezTo>
                    <a:cubicBezTo>
                      <a:pt x="4505" y="383"/>
                      <a:pt x="5040" y="554"/>
                      <a:pt x="5514" y="888"/>
                    </a:cubicBezTo>
                    <a:cubicBezTo>
                      <a:pt x="5982" y="1224"/>
                      <a:pt x="6387" y="1721"/>
                      <a:pt x="6588" y="2342"/>
                    </a:cubicBezTo>
                    <a:cubicBezTo>
                      <a:pt x="7015" y="3549"/>
                      <a:pt x="6716" y="5241"/>
                      <a:pt x="5509" y="6146"/>
                    </a:cubicBezTo>
                    <a:cubicBezTo>
                      <a:pt x="4960" y="6540"/>
                      <a:pt x="4314" y="6712"/>
                      <a:pt x="3676" y="6712"/>
                    </a:cubicBezTo>
                    <a:cubicBezTo>
                      <a:pt x="2892" y="6712"/>
                      <a:pt x="2121" y="6452"/>
                      <a:pt x="1558" y="6024"/>
                    </a:cubicBezTo>
                    <a:cubicBezTo>
                      <a:pt x="1028" y="5642"/>
                      <a:pt x="681" y="5105"/>
                      <a:pt x="508" y="4556"/>
                    </a:cubicBezTo>
                    <a:cubicBezTo>
                      <a:pt x="338" y="4002"/>
                      <a:pt x="345" y="3440"/>
                      <a:pt x="437" y="2951"/>
                    </a:cubicBezTo>
                    <a:cubicBezTo>
                      <a:pt x="630" y="1962"/>
                      <a:pt x="1157" y="1273"/>
                      <a:pt x="1582" y="907"/>
                    </a:cubicBezTo>
                    <a:cubicBezTo>
                      <a:pt x="1742" y="768"/>
                      <a:pt x="1885" y="665"/>
                      <a:pt x="2001" y="588"/>
                    </a:cubicBezTo>
                    <a:lnTo>
                      <a:pt x="2001" y="588"/>
                    </a:lnTo>
                    <a:cubicBezTo>
                      <a:pt x="2387" y="418"/>
                      <a:pt x="2900" y="280"/>
                      <a:pt x="3498" y="280"/>
                    </a:cubicBezTo>
                    <a:close/>
                    <a:moveTo>
                      <a:pt x="3655" y="0"/>
                    </a:moveTo>
                    <a:cubicBezTo>
                      <a:pt x="2755" y="0"/>
                      <a:pt x="2043" y="301"/>
                      <a:pt x="1619" y="598"/>
                    </a:cubicBezTo>
                    <a:cubicBezTo>
                      <a:pt x="1371" y="763"/>
                      <a:pt x="1203" y="925"/>
                      <a:pt x="1105" y="1046"/>
                    </a:cubicBezTo>
                    <a:cubicBezTo>
                      <a:pt x="1004" y="1166"/>
                      <a:pt x="958" y="1232"/>
                      <a:pt x="969" y="1242"/>
                    </a:cubicBezTo>
                    <a:cubicBezTo>
                      <a:pt x="971" y="1243"/>
                      <a:pt x="973" y="1244"/>
                      <a:pt x="975" y="1244"/>
                    </a:cubicBezTo>
                    <a:cubicBezTo>
                      <a:pt x="976" y="1244"/>
                      <a:pt x="976" y="1244"/>
                      <a:pt x="977" y="1244"/>
                    </a:cubicBezTo>
                    <a:lnTo>
                      <a:pt x="977" y="1244"/>
                    </a:lnTo>
                    <a:cubicBezTo>
                      <a:pt x="637" y="1633"/>
                      <a:pt x="313" y="2182"/>
                      <a:pt x="148" y="2890"/>
                    </a:cubicBezTo>
                    <a:cubicBezTo>
                      <a:pt x="29" y="3414"/>
                      <a:pt x="0" y="4028"/>
                      <a:pt x="174" y="4653"/>
                    </a:cubicBezTo>
                    <a:cubicBezTo>
                      <a:pt x="351" y="5273"/>
                      <a:pt x="738" y="5896"/>
                      <a:pt x="1326" y="6331"/>
                    </a:cubicBezTo>
                    <a:cubicBezTo>
                      <a:pt x="1954" y="6820"/>
                      <a:pt x="2814" y="7124"/>
                      <a:pt x="3699" y="7124"/>
                    </a:cubicBezTo>
                    <a:cubicBezTo>
                      <a:pt x="4404" y="7124"/>
                      <a:pt x="5125" y="6931"/>
                      <a:pt x="5757" y="6483"/>
                    </a:cubicBezTo>
                    <a:cubicBezTo>
                      <a:pt x="7146" y="5427"/>
                      <a:pt x="7443" y="3556"/>
                      <a:pt x="6951" y="2213"/>
                    </a:cubicBezTo>
                    <a:cubicBezTo>
                      <a:pt x="6716" y="1521"/>
                      <a:pt x="6243" y="963"/>
                      <a:pt x="5711" y="601"/>
                    </a:cubicBezTo>
                    <a:cubicBezTo>
                      <a:pt x="5172" y="241"/>
                      <a:pt x="4581" y="74"/>
                      <a:pt x="4046" y="19"/>
                    </a:cubicBezTo>
                    <a:cubicBezTo>
                      <a:pt x="3912" y="6"/>
                      <a:pt x="3782" y="0"/>
                      <a:pt x="3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9"/>
              <p:cNvSpPr/>
              <p:nvPr/>
            </p:nvSpPr>
            <p:spPr>
              <a:xfrm>
                <a:off x="2284700" y="2215575"/>
                <a:ext cx="18607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7125" extrusionOk="0">
                    <a:moveTo>
                      <a:pt x="3498" y="280"/>
                    </a:moveTo>
                    <a:cubicBezTo>
                      <a:pt x="3663" y="280"/>
                      <a:pt x="3835" y="290"/>
                      <a:pt x="4012" y="314"/>
                    </a:cubicBezTo>
                    <a:cubicBezTo>
                      <a:pt x="4505" y="383"/>
                      <a:pt x="5040" y="554"/>
                      <a:pt x="5514" y="888"/>
                    </a:cubicBezTo>
                    <a:cubicBezTo>
                      <a:pt x="5982" y="1225"/>
                      <a:pt x="6386" y="1721"/>
                      <a:pt x="6587" y="2342"/>
                    </a:cubicBezTo>
                    <a:cubicBezTo>
                      <a:pt x="7015" y="3549"/>
                      <a:pt x="6716" y="5241"/>
                      <a:pt x="5509" y="6146"/>
                    </a:cubicBezTo>
                    <a:cubicBezTo>
                      <a:pt x="4960" y="6540"/>
                      <a:pt x="4314" y="6712"/>
                      <a:pt x="3676" y="6712"/>
                    </a:cubicBezTo>
                    <a:cubicBezTo>
                      <a:pt x="2892" y="6712"/>
                      <a:pt x="2121" y="6452"/>
                      <a:pt x="1558" y="6024"/>
                    </a:cubicBezTo>
                    <a:cubicBezTo>
                      <a:pt x="1029" y="5642"/>
                      <a:pt x="682" y="5105"/>
                      <a:pt x="508" y="4556"/>
                    </a:cubicBezTo>
                    <a:cubicBezTo>
                      <a:pt x="338" y="4002"/>
                      <a:pt x="346" y="3440"/>
                      <a:pt x="437" y="2951"/>
                    </a:cubicBezTo>
                    <a:cubicBezTo>
                      <a:pt x="630" y="1962"/>
                      <a:pt x="1157" y="1272"/>
                      <a:pt x="1582" y="907"/>
                    </a:cubicBezTo>
                    <a:cubicBezTo>
                      <a:pt x="1743" y="768"/>
                      <a:pt x="1886" y="664"/>
                      <a:pt x="2003" y="587"/>
                    </a:cubicBezTo>
                    <a:lnTo>
                      <a:pt x="2003" y="587"/>
                    </a:lnTo>
                    <a:cubicBezTo>
                      <a:pt x="2388" y="417"/>
                      <a:pt x="2901" y="280"/>
                      <a:pt x="3498" y="280"/>
                    </a:cubicBezTo>
                    <a:close/>
                    <a:moveTo>
                      <a:pt x="3658" y="0"/>
                    </a:moveTo>
                    <a:cubicBezTo>
                      <a:pt x="2757" y="0"/>
                      <a:pt x="2044" y="302"/>
                      <a:pt x="1619" y="598"/>
                    </a:cubicBezTo>
                    <a:cubicBezTo>
                      <a:pt x="1371" y="764"/>
                      <a:pt x="1203" y="925"/>
                      <a:pt x="1104" y="1046"/>
                    </a:cubicBezTo>
                    <a:cubicBezTo>
                      <a:pt x="1004" y="1167"/>
                      <a:pt x="958" y="1233"/>
                      <a:pt x="969" y="1243"/>
                    </a:cubicBezTo>
                    <a:cubicBezTo>
                      <a:pt x="970" y="1244"/>
                      <a:pt x="973" y="1245"/>
                      <a:pt x="975" y="1245"/>
                    </a:cubicBezTo>
                    <a:cubicBezTo>
                      <a:pt x="975" y="1245"/>
                      <a:pt x="976" y="1245"/>
                      <a:pt x="976" y="1245"/>
                    </a:cubicBezTo>
                    <a:lnTo>
                      <a:pt x="976" y="1245"/>
                    </a:lnTo>
                    <a:cubicBezTo>
                      <a:pt x="637" y="1634"/>
                      <a:pt x="313" y="2182"/>
                      <a:pt x="147" y="2890"/>
                    </a:cubicBezTo>
                    <a:cubicBezTo>
                      <a:pt x="29" y="3414"/>
                      <a:pt x="0" y="4028"/>
                      <a:pt x="173" y="4653"/>
                    </a:cubicBezTo>
                    <a:cubicBezTo>
                      <a:pt x="351" y="5273"/>
                      <a:pt x="739" y="5896"/>
                      <a:pt x="1324" y="6332"/>
                    </a:cubicBezTo>
                    <a:cubicBezTo>
                      <a:pt x="1953" y="6820"/>
                      <a:pt x="2813" y="7125"/>
                      <a:pt x="3697" y="7125"/>
                    </a:cubicBezTo>
                    <a:cubicBezTo>
                      <a:pt x="4403" y="7125"/>
                      <a:pt x="5124" y="6931"/>
                      <a:pt x="5756" y="6483"/>
                    </a:cubicBezTo>
                    <a:cubicBezTo>
                      <a:pt x="7146" y="5428"/>
                      <a:pt x="7443" y="3556"/>
                      <a:pt x="6951" y="2213"/>
                    </a:cubicBezTo>
                    <a:cubicBezTo>
                      <a:pt x="6716" y="1522"/>
                      <a:pt x="6243" y="963"/>
                      <a:pt x="5710" y="601"/>
                    </a:cubicBezTo>
                    <a:cubicBezTo>
                      <a:pt x="5172" y="241"/>
                      <a:pt x="4581" y="74"/>
                      <a:pt x="4046" y="19"/>
                    </a:cubicBezTo>
                    <a:cubicBezTo>
                      <a:pt x="3913" y="6"/>
                      <a:pt x="3784" y="0"/>
                      <a:pt x="36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9"/>
              <p:cNvSpPr/>
              <p:nvPr/>
            </p:nvSpPr>
            <p:spPr>
              <a:xfrm>
                <a:off x="2411625" y="4224300"/>
                <a:ext cx="544050" cy="1237775"/>
              </a:xfrm>
              <a:custGeom>
                <a:avLst/>
                <a:gdLst/>
                <a:ahLst/>
                <a:cxnLst/>
                <a:rect l="l" t="t" r="r" b="b"/>
                <a:pathLst>
                  <a:path w="21762" h="49511" extrusionOk="0">
                    <a:moveTo>
                      <a:pt x="2704" y="1"/>
                    </a:moveTo>
                    <a:lnTo>
                      <a:pt x="3755" y="3940"/>
                    </a:lnTo>
                    <a:cubicBezTo>
                      <a:pt x="3755" y="3940"/>
                      <a:pt x="19349" y="36644"/>
                      <a:pt x="15998" y="41594"/>
                    </a:cubicBezTo>
                    <a:cubicBezTo>
                      <a:pt x="12646" y="46544"/>
                      <a:pt x="2773" y="47351"/>
                      <a:pt x="2773" y="47351"/>
                    </a:cubicBezTo>
                    <a:lnTo>
                      <a:pt x="1" y="49209"/>
                    </a:lnTo>
                    <a:cubicBezTo>
                      <a:pt x="1" y="49209"/>
                      <a:pt x="2908" y="49510"/>
                      <a:pt x="6441" y="49510"/>
                    </a:cubicBezTo>
                    <a:cubicBezTo>
                      <a:pt x="11367" y="49510"/>
                      <a:pt x="17507" y="48925"/>
                      <a:pt x="18678" y="46126"/>
                    </a:cubicBezTo>
                    <a:cubicBezTo>
                      <a:pt x="20689" y="41317"/>
                      <a:pt x="21762" y="34269"/>
                      <a:pt x="18678" y="28276"/>
                    </a:cubicBezTo>
                    <a:cubicBezTo>
                      <a:pt x="15596" y="22283"/>
                      <a:pt x="2705" y="2"/>
                      <a:pt x="27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9"/>
              <p:cNvSpPr/>
              <p:nvPr/>
            </p:nvSpPr>
            <p:spPr>
              <a:xfrm>
                <a:off x="2241600" y="4224300"/>
                <a:ext cx="544100" cy="1237775"/>
              </a:xfrm>
              <a:custGeom>
                <a:avLst/>
                <a:gdLst/>
                <a:ahLst/>
                <a:cxnLst/>
                <a:rect l="l" t="t" r="r" b="b"/>
                <a:pathLst>
                  <a:path w="21764" h="49511" extrusionOk="0">
                    <a:moveTo>
                      <a:pt x="2706" y="1"/>
                    </a:moveTo>
                    <a:lnTo>
                      <a:pt x="3756" y="3940"/>
                    </a:lnTo>
                    <a:cubicBezTo>
                      <a:pt x="3756" y="3940"/>
                      <a:pt x="19350" y="36644"/>
                      <a:pt x="15998" y="41594"/>
                    </a:cubicBezTo>
                    <a:cubicBezTo>
                      <a:pt x="12648" y="46544"/>
                      <a:pt x="2774" y="47351"/>
                      <a:pt x="2774" y="47351"/>
                    </a:cubicBezTo>
                    <a:lnTo>
                      <a:pt x="1" y="49209"/>
                    </a:lnTo>
                    <a:cubicBezTo>
                      <a:pt x="1" y="49209"/>
                      <a:pt x="2909" y="49510"/>
                      <a:pt x="6442" y="49510"/>
                    </a:cubicBezTo>
                    <a:cubicBezTo>
                      <a:pt x="11368" y="49510"/>
                      <a:pt x="17509" y="48925"/>
                      <a:pt x="18680" y="46126"/>
                    </a:cubicBezTo>
                    <a:cubicBezTo>
                      <a:pt x="20690" y="41317"/>
                      <a:pt x="21763" y="34269"/>
                      <a:pt x="18680" y="28276"/>
                    </a:cubicBezTo>
                    <a:cubicBezTo>
                      <a:pt x="15597" y="22283"/>
                      <a:pt x="2706" y="2"/>
                      <a:pt x="27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9"/>
              <p:cNvSpPr/>
              <p:nvPr/>
            </p:nvSpPr>
            <p:spPr>
              <a:xfrm>
                <a:off x="2192075" y="4025725"/>
                <a:ext cx="445050" cy="1437650"/>
              </a:xfrm>
              <a:custGeom>
                <a:avLst/>
                <a:gdLst/>
                <a:ahLst/>
                <a:cxnLst/>
                <a:rect l="l" t="t" r="r" b="b"/>
                <a:pathLst>
                  <a:path w="17802" h="57506" extrusionOk="0">
                    <a:moveTo>
                      <a:pt x="6920" y="1"/>
                    </a:moveTo>
                    <a:lnTo>
                      <a:pt x="0" y="57506"/>
                    </a:lnTo>
                    <a:lnTo>
                      <a:pt x="8096" y="57506"/>
                    </a:lnTo>
                    <a:cubicBezTo>
                      <a:pt x="11107" y="57506"/>
                      <a:pt x="13725" y="55441"/>
                      <a:pt x="14426" y="52513"/>
                    </a:cubicBezTo>
                    <a:cubicBezTo>
                      <a:pt x="15814" y="46727"/>
                      <a:pt x="17801" y="37178"/>
                      <a:pt x="17541" y="30859"/>
                    </a:cubicBezTo>
                    <a:cubicBezTo>
                      <a:pt x="17257" y="23949"/>
                      <a:pt x="13960" y="11565"/>
                      <a:pt x="12137" y="5171"/>
                    </a:cubicBezTo>
                    <a:cubicBezTo>
                      <a:pt x="11421" y="2654"/>
                      <a:pt x="9443" y="694"/>
                      <a:pt x="69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9"/>
              <p:cNvSpPr/>
              <p:nvPr/>
            </p:nvSpPr>
            <p:spPr>
              <a:xfrm>
                <a:off x="1411900" y="4019275"/>
                <a:ext cx="1064250" cy="1447275"/>
              </a:xfrm>
              <a:custGeom>
                <a:avLst/>
                <a:gdLst/>
                <a:ahLst/>
                <a:cxnLst/>
                <a:rect l="l" t="t" r="r" b="b"/>
                <a:pathLst>
                  <a:path w="42570" h="57891" extrusionOk="0">
                    <a:moveTo>
                      <a:pt x="22900" y="0"/>
                    </a:moveTo>
                    <a:cubicBezTo>
                      <a:pt x="19408" y="0"/>
                      <a:pt x="15990" y="1317"/>
                      <a:pt x="13581" y="3851"/>
                    </a:cubicBezTo>
                    <a:cubicBezTo>
                      <a:pt x="11794" y="5731"/>
                      <a:pt x="10378" y="8411"/>
                      <a:pt x="10565" y="12141"/>
                    </a:cubicBezTo>
                    <a:cubicBezTo>
                      <a:pt x="11040" y="21632"/>
                      <a:pt x="11753" y="30181"/>
                      <a:pt x="11753" y="30181"/>
                    </a:cubicBezTo>
                    <a:cubicBezTo>
                      <a:pt x="11753" y="30181"/>
                      <a:pt x="2290" y="33354"/>
                      <a:pt x="385" y="51179"/>
                    </a:cubicBezTo>
                    <a:cubicBezTo>
                      <a:pt x="0" y="54774"/>
                      <a:pt x="2868" y="57891"/>
                      <a:pt x="6479" y="57891"/>
                    </a:cubicBezTo>
                    <a:cubicBezTo>
                      <a:pt x="6489" y="57891"/>
                      <a:pt x="6499" y="57891"/>
                      <a:pt x="6508" y="57891"/>
                    </a:cubicBezTo>
                    <a:lnTo>
                      <a:pt x="31208" y="57781"/>
                    </a:lnTo>
                    <a:cubicBezTo>
                      <a:pt x="33671" y="57770"/>
                      <a:pt x="35878" y="56285"/>
                      <a:pt x="36833" y="54016"/>
                    </a:cubicBezTo>
                    <a:cubicBezTo>
                      <a:pt x="39051" y="48748"/>
                      <a:pt x="42569" y="38669"/>
                      <a:pt x="42108" y="28601"/>
                    </a:cubicBezTo>
                    <a:cubicBezTo>
                      <a:pt x="41439" y="14033"/>
                      <a:pt x="38127" y="259"/>
                      <a:pt x="38127" y="259"/>
                    </a:cubicBezTo>
                    <a:lnTo>
                      <a:pt x="23137" y="2"/>
                    </a:lnTo>
                    <a:cubicBezTo>
                      <a:pt x="23058" y="1"/>
                      <a:pt x="22979" y="0"/>
                      <a:pt x="229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9"/>
              <p:cNvSpPr/>
              <p:nvPr/>
            </p:nvSpPr>
            <p:spPr>
              <a:xfrm>
                <a:off x="1703775" y="4753800"/>
                <a:ext cx="494125" cy="33400"/>
              </a:xfrm>
              <a:custGeom>
                <a:avLst/>
                <a:gdLst/>
                <a:ahLst/>
                <a:cxnLst/>
                <a:rect l="l" t="t" r="r" b="b"/>
                <a:pathLst>
                  <a:path w="19765" h="1336" extrusionOk="0">
                    <a:moveTo>
                      <a:pt x="7766" y="0"/>
                    </a:moveTo>
                    <a:cubicBezTo>
                      <a:pt x="5882" y="0"/>
                      <a:pt x="4199" y="88"/>
                      <a:pt x="2888" y="205"/>
                    </a:cubicBezTo>
                    <a:cubicBezTo>
                      <a:pt x="1992" y="285"/>
                      <a:pt x="1269" y="369"/>
                      <a:pt x="771" y="445"/>
                    </a:cubicBezTo>
                    <a:cubicBezTo>
                      <a:pt x="274" y="520"/>
                      <a:pt x="0" y="575"/>
                      <a:pt x="4" y="603"/>
                    </a:cubicBezTo>
                    <a:cubicBezTo>
                      <a:pt x="6" y="619"/>
                      <a:pt x="76" y="626"/>
                      <a:pt x="208" y="626"/>
                    </a:cubicBezTo>
                    <a:cubicBezTo>
                      <a:pt x="607" y="626"/>
                      <a:pt x="1565" y="564"/>
                      <a:pt x="2908" y="501"/>
                    </a:cubicBezTo>
                    <a:cubicBezTo>
                      <a:pt x="4029" y="448"/>
                      <a:pt x="5420" y="406"/>
                      <a:pt x="6975" y="406"/>
                    </a:cubicBezTo>
                    <a:cubicBezTo>
                      <a:pt x="7900" y="406"/>
                      <a:pt x="8883" y="421"/>
                      <a:pt x="9901" y="457"/>
                    </a:cubicBezTo>
                    <a:cubicBezTo>
                      <a:pt x="12630" y="559"/>
                      <a:pt x="15092" y="797"/>
                      <a:pt x="16871" y="1009"/>
                    </a:cubicBezTo>
                    <a:cubicBezTo>
                      <a:pt x="18387" y="1190"/>
                      <a:pt x="19410" y="1336"/>
                      <a:pt x="19685" y="1336"/>
                    </a:cubicBezTo>
                    <a:cubicBezTo>
                      <a:pt x="19733" y="1336"/>
                      <a:pt x="19758" y="1331"/>
                      <a:pt x="19760" y="1322"/>
                    </a:cubicBezTo>
                    <a:cubicBezTo>
                      <a:pt x="19765" y="1293"/>
                      <a:pt x="19497" y="1220"/>
                      <a:pt x="19006" y="1107"/>
                    </a:cubicBezTo>
                    <a:cubicBezTo>
                      <a:pt x="18516" y="995"/>
                      <a:pt x="17800" y="859"/>
                      <a:pt x="16912" y="716"/>
                    </a:cubicBezTo>
                    <a:cubicBezTo>
                      <a:pt x="15137" y="425"/>
                      <a:pt x="12662" y="140"/>
                      <a:pt x="9916" y="39"/>
                    </a:cubicBezTo>
                    <a:cubicBezTo>
                      <a:pt x="9178" y="12"/>
                      <a:pt x="8459" y="0"/>
                      <a:pt x="7766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9"/>
              <p:cNvSpPr/>
              <p:nvPr/>
            </p:nvSpPr>
            <p:spPr>
              <a:xfrm>
                <a:off x="1697675" y="4699875"/>
                <a:ext cx="507025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20281" h="2792" extrusionOk="0">
                    <a:moveTo>
                      <a:pt x="17927" y="1"/>
                    </a:moveTo>
                    <a:cubicBezTo>
                      <a:pt x="17719" y="1"/>
                      <a:pt x="17501" y="2"/>
                      <a:pt x="17271" y="5"/>
                    </a:cubicBezTo>
                    <a:cubicBezTo>
                      <a:pt x="15412" y="23"/>
                      <a:pt x="12840" y="164"/>
                      <a:pt x="10024" y="532"/>
                    </a:cubicBezTo>
                    <a:cubicBezTo>
                      <a:pt x="7207" y="905"/>
                      <a:pt x="4686" y="1433"/>
                      <a:pt x="2886" y="1897"/>
                    </a:cubicBezTo>
                    <a:cubicBezTo>
                      <a:pt x="1985" y="2128"/>
                      <a:pt x="1260" y="2333"/>
                      <a:pt x="767" y="2495"/>
                    </a:cubicBezTo>
                    <a:cubicBezTo>
                      <a:pt x="271" y="2654"/>
                      <a:pt x="1" y="2755"/>
                      <a:pt x="8" y="2783"/>
                    </a:cubicBezTo>
                    <a:cubicBezTo>
                      <a:pt x="10" y="2789"/>
                      <a:pt x="22" y="2791"/>
                      <a:pt x="43" y="2791"/>
                    </a:cubicBezTo>
                    <a:cubicBezTo>
                      <a:pt x="243" y="2791"/>
                      <a:pt x="1313" y="2537"/>
                      <a:pt x="2953" y="2186"/>
                    </a:cubicBezTo>
                    <a:cubicBezTo>
                      <a:pt x="4764" y="1797"/>
                      <a:pt x="7278" y="1318"/>
                      <a:pt x="10079" y="947"/>
                    </a:cubicBezTo>
                    <a:cubicBezTo>
                      <a:pt x="12879" y="580"/>
                      <a:pt x="15431" y="395"/>
                      <a:pt x="17281" y="300"/>
                    </a:cubicBezTo>
                    <a:cubicBezTo>
                      <a:pt x="19131" y="205"/>
                      <a:pt x="20279" y="179"/>
                      <a:pt x="20280" y="114"/>
                    </a:cubicBezTo>
                    <a:cubicBezTo>
                      <a:pt x="20280" y="86"/>
                      <a:pt x="19994" y="58"/>
                      <a:pt x="19474" y="33"/>
                    </a:cubicBezTo>
                    <a:cubicBezTo>
                      <a:pt x="19082" y="12"/>
                      <a:pt x="18559" y="1"/>
                      <a:pt x="17927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9"/>
              <p:cNvSpPr/>
              <p:nvPr/>
            </p:nvSpPr>
            <p:spPr>
              <a:xfrm>
                <a:off x="1741175" y="4102000"/>
                <a:ext cx="638075" cy="755900"/>
              </a:xfrm>
              <a:custGeom>
                <a:avLst/>
                <a:gdLst/>
                <a:ahLst/>
                <a:cxnLst/>
                <a:rect l="l" t="t" r="r" b="b"/>
                <a:pathLst>
                  <a:path w="25523" h="30236" extrusionOk="0">
                    <a:moveTo>
                      <a:pt x="10371" y="0"/>
                    </a:moveTo>
                    <a:cubicBezTo>
                      <a:pt x="9355" y="0"/>
                      <a:pt x="8351" y="51"/>
                      <a:pt x="7362" y="212"/>
                    </a:cubicBezTo>
                    <a:cubicBezTo>
                      <a:pt x="4975" y="596"/>
                      <a:pt x="2655" y="1699"/>
                      <a:pt x="1367" y="3621"/>
                    </a:cubicBezTo>
                    <a:cubicBezTo>
                      <a:pt x="734" y="4571"/>
                      <a:pt x="381" y="5643"/>
                      <a:pt x="204" y="6690"/>
                    </a:cubicBezTo>
                    <a:cubicBezTo>
                      <a:pt x="25" y="7740"/>
                      <a:pt x="0" y="8770"/>
                      <a:pt x="15" y="9755"/>
                    </a:cubicBezTo>
                    <a:cubicBezTo>
                      <a:pt x="71" y="11729"/>
                      <a:pt x="187" y="13547"/>
                      <a:pt x="263" y="15217"/>
                    </a:cubicBezTo>
                    <a:cubicBezTo>
                      <a:pt x="437" y="18525"/>
                      <a:pt x="579" y="21214"/>
                      <a:pt x="679" y="23117"/>
                    </a:cubicBezTo>
                    <a:cubicBezTo>
                      <a:pt x="736" y="24021"/>
                      <a:pt x="781" y="24736"/>
                      <a:pt x="814" y="25263"/>
                    </a:cubicBezTo>
                    <a:cubicBezTo>
                      <a:pt x="832" y="25487"/>
                      <a:pt x="847" y="25670"/>
                      <a:pt x="859" y="25820"/>
                    </a:cubicBezTo>
                    <a:cubicBezTo>
                      <a:pt x="872" y="25945"/>
                      <a:pt x="881" y="26009"/>
                      <a:pt x="889" y="26009"/>
                    </a:cubicBezTo>
                    <a:cubicBezTo>
                      <a:pt x="889" y="26009"/>
                      <a:pt x="889" y="26009"/>
                      <a:pt x="889" y="26009"/>
                    </a:cubicBezTo>
                    <a:cubicBezTo>
                      <a:pt x="896" y="26009"/>
                      <a:pt x="901" y="25944"/>
                      <a:pt x="902" y="25818"/>
                    </a:cubicBezTo>
                    <a:cubicBezTo>
                      <a:pt x="901" y="25667"/>
                      <a:pt x="899" y="25484"/>
                      <a:pt x="898" y="25259"/>
                    </a:cubicBezTo>
                    <a:cubicBezTo>
                      <a:pt x="885" y="24731"/>
                      <a:pt x="865" y="24015"/>
                      <a:pt x="842" y="23109"/>
                    </a:cubicBezTo>
                    <a:cubicBezTo>
                      <a:pt x="773" y="21205"/>
                      <a:pt x="677" y="18514"/>
                      <a:pt x="559" y="15204"/>
                    </a:cubicBezTo>
                    <a:cubicBezTo>
                      <a:pt x="503" y="13538"/>
                      <a:pt x="403" y="11704"/>
                      <a:pt x="362" y="9751"/>
                    </a:cubicBezTo>
                    <a:cubicBezTo>
                      <a:pt x="351" y="7826"/>
                      <a:pt x="480" y="5643"/>
                      <a:pt x="1687" y="3838"/>
                    </a:cubicBezTo>
                    <a:cubicBezTo>
                      <a:pt x="2898" y="2043"/>
                      <a:pt x="5112" y="984"/>
                      <a:pt x="7428" y="617"/>
                    </a:cubicBezTo>
                    <a:cubicBezTo>
                      <a:pt x="8373" y="465"/>
                      <a:pt x="9341" y="416"/>
                      <a:pt x="10327" y="416"/>
                    </a:cubicBezTo>
                    <a:cubicBezTo>
                      <a:pt x="11789" y="416"/>
                      <a:pt x="13291" y="523"/>
                      <a:pt x="14818" y="553"/>
                    </a:cubicBezTo>
                    <a:cubicBezTo>
                      <a:pt x="16095" y="575"/>
                      <a:pt x="17350" y="558"/>
                      <a:pt x="18567" y="693"/>
                    </a:cubicBezTo>
                    <a:cubicBezTo>
                      <a:pt x="19777" y="822"/>
                      <a:pt x="20970" y="1111"/>
                      <a:pt x="21930" y="1759"/>
                    </a:cubicBezTo>
                    <a:cubicBezTo>
                      <a:pt x="22903" y="2390"/>
                      <a:pt x="23542" y="3393"/>
                      <a:pt x="23853" y="4472"/>
                    </a:cubicBezTo>
                    <a:cubicBezTo>
                      <a:pt x="24182" y="5552"/>
                      <a:pt x="24275" y="6677"/>
                      <a:pt x="24377" y="7774"/>
                    </a:cubicBezTo>
                    <a:cubicBezTo>
                      <a:pt x="24785" y="12170"/>
                      <a:pt x="25102" y="16130"/>
                      <a:pt x="25174" y="19464"/>
                    </a:cubicBezTo>
                    <a:cubicBezTo>
                      <a:pt x="25264" y="22797"/>
                      <a:pt x="25112" y="25496"/>
                      <a:pt x="24946" y="27351"/>
                    </a:cubicBezTo>
                    <a:cubicBezTo>
                      <a:pt x="24851" y="28280"/>
                      <a:pt x="24776" y="29001"/>
                      <a:pt x="24710" y="29487"/>
                    </a:cubicBezTo>
                    <a:cubicBezTo>
                      <a:pt x="24684" y="29711"/>
                      <a:pt x="24664" y="29894"/>
                      <a:pt x="24647" y="30043"/>
                    </a:cubicBezTo>
                    <a:cubicBezTo>
                      <a:pt x="24635" y="30168"/>
                      <a:pt x="24633" y="30234"/>
                      <a:pt x="24639" y="30235"/>
                    </a:cubicBezTo>
                    <a:cubicBezTo>
                      <a:pt x="24639" y="30235"/>
                      <a:pt x="24639" y="30235"/>
                      <a:pt x="24640" y="30235"/>
                    </a:cubicBezTo>
                    <a:cubicBezTo>
                      <a:pt x="24647" y="30235"/>
                      <a:pt x="24664" y="30172"/>
                      <a:pt x="24690" y="30050"/>
                    </a:cubicBezTo>
                    <a:cubicBezTo>
                      <a:pt x="24717" y="29901"/>
                      <a:pt x="24751" y="29721"/>
                      <a:pt x="24793" y="29500"/>
                    </a:cubicBezTo>
                    <a:cubicBezTo>
                      <a:pt x="24887" y="29016"/>
                      <a:pt x="24987" y="28297"/>
                      <a:pt x="25108" y="27368"/>
                    </a:cubicBezTo>
                    <a:cubicBezTo>
                      <a:pt x="25326" y="25512"/>
                      <a:pt x="25522" y="22805"/>
                      <a:pt x="25470" y="19458"/>
                    </a:cubicBezTo>
                    <a:cubicBezTo>
                      <a:pt x="25436" y="16112"/>
                      <a:pt x="25149" y="12138"/>
                      <a:pt x="24761" y="7740"/>
                    </a:cubicBezTo>
                    <a:cubicBezTo>
                      <a:pt x="24664" y="6643"/>
                      <a:pt x="24577" y="5494"/>
                      <a:pt x="24237" y="4356"/>
                    </a:cubicBezTo>
                    <a:cubicBezTo>
                      <a:pt x="23916" y="3220"/>
                      <a:pt x="23216" y="2105"/>
                      <a:pt x="22159" y="1418"/>
                    </a:cubicBezTo>
                    <a:cubicBezTo>
                      <a:pt x="21116" y="712"/>
                      <a:pt x="19856" y="413"/>
                      <a:pt x="18613" y="279"/>
                    </a:cubicBezTo>
                    <a:cubicBezTo>
                      <a:pt x="17361" y="138"/>
                      <a:pt x="16093" y="156"/>
                      <a:pt x="14824" y="135"/>
                    </a:cubicBezTo>
                    <a:cubicBezTo>
                      <a:pt x="13329" y="106"/>
                      <a:pt x="11839" y="0"/>
                      <a:pt x="1037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9"/>
              <p:cNvSpPr/>
              <p:nvPr/>
            </p:nvSpPr>
            <p:spPr>
              <a:xfrm>
                <a:off x="2350800" y="4846975"/>
                <a:ext cx="47175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2426" extrusionOk="0">
                    <a:moveTo>
                      <a:pt x="331" y="395"/>
                    </a:moveTo>
                    <a:lnTo>
                      <a:pt x="331" y="395"/>
                    </a:lnTo>
                    <a:cubicBezTo>
                      <a:pt x="413" y="477"/>
                      <a:pt x="511" y="576"/>
                      <a:pt x="616" y="693"/>
                    </a:cubicBezTo>
                    <a:cubicBezTo>
                      <a:pt x="807" y="902"/>
                      <a:pt x="979" y="1127"/>
                      <a:pt x="1131" y="1365"/>
                    </a:cubicBezTo>
                    <a:cubicBezTo>
                      <a:pt x="1221" y="1505"/>
                      <a:pt x="1302" y="1649"/>
                      <a:pt x="1375" y="1797"/>
                    </a:cubicBezTo>
                    <a:cubicBezTo>
                      <a:pt x="1404" y="1858"/>
                      <a:pt x="1433" y="1913"/>
                      <a:pt x="1449" y="1957"/>
                    </a:cubicBezTo>
                    <a:lnTo>
                      <a:pt x="1449" y="1957"/>
                    </a:lnTo>
                    <a:cubicBezTo>
                      <a:pt x="1407" y="1919"/>
                      <a:pt x="1348" y="1846"/>
                      <a:pt x="1298" y="1790"/>
                    </a:cubicBezTo>
                    <a:cubicBezTo>
                      <a:pt x="1183" y="1658"/>
                      <a:pt x="1078" y="1526"/>
                      <a:pt x="981" y="1397"/>
                    </a:cubicBezTo>
                    <a:cubicBezTo>
                      <a:pt x="810" y="1168"/>
                      <a:pt x="649" y="930"/>
                      <a:pt x="502" y="684"/>
                    </a:cubicBezTo>
                    <a:cubicBezTo>
                      <a:pt x="438" y="578"/>
                      <a:pt x="381" y="480"/>
                      <a:pt x="331" y="395"/>
                    </a:cubicBezTo>
                    <a:close/>
                    <a:moveTo>
                      <a:pt x="57" y="1"/>
                    </a:moveTo>
                    <a:cubicBezTo>
                      <a:pt x="55" y="1"/>
                      <a:pt x="53" y="1"/>
                      <a:pt x="51" y="2"/>
                    </a:cubicBezTo>
                    <a:cubicBezTo>
                      <a:pt x="0" y="19"/>
                      <a:pt x="40" y="339"/>
                      <a:pt x="237" y="818"/>
                    </a:cubicBezTo>
                    <a:cubicBezTo>
                      <a:pt x="355" y="1097"/>
                      <a:pt x="498" y="1365"/>
                      <a:pt x="664" y="1618"/>
                    </a:cubicBezTo>
                    <a:cubicBezTo>
                      <a:pt x="763" y="1769"/>
                      <a:pt x="869" y="1914"/>
                      <a:pt x="983" y="2053"/>
                    </a:cubicBezTo>
                    <a:cubicBezTo>
                      <a:pt x="1046" y="2127"/>
                      <a:pt x="1090" y="2193"/>
                      <a:pt x="1189" y="2284"/>
                    </a:cubicBezTo>
                    <a:cubicBezTo>
                      <a:pt x="1253" y="2333"/>
                      <a:pt x="1354" y="2425"/>
                      <a:pt x="1509" y="2425"/>
                    </a:cubicBezTo>
                    <a:cubicBezTo>
                      <a:pt x="1557" y="2425"/>
                      <a:pt x="1610" y="2416"/>
                      <a:pt x="1669" y="2395"/>
                    </a:cubicBezTo>
                    <a:cubicBezTo>
                      <a:pt x="1772" y="2352"/>
                      <a:pt x="1853" y="2240"/>
                      <a:pt x="1871" y="2145"/>
                    </a:cubicBezTo>
                    <a:cubicBezTo>
                      <a:pt x="1887" y="2068"/>
                      <a:pt x="1886" y="1988"/>
                      <a:pt x="1867" y="1912"/>
                    </a:cubicBezTo>
                    <a:cubicBezTo>
                      <a:pt x="1835" y="1776"/>
                      <a:pt x="1778" y="1690"/>
                      <a:pt x="1740" y="1610"/>
                    </a:cubicBezTo>
                    <a:cubicBezTo>
                      <a:pt x="1653" y="1449"/>
                      <a:pt x="1556" y="1294"/>
                      <a:pt x="1449" y="1146"/>
                    </a:cubicBezTo>
                    <a:cubicBezTo>
                      <a:pt x="1268" y="898"/>
                      <a:pt x="1056" y="673"/>
                      <a:pt x="820" y="478"/>
                    </a:cubicBezTo>
                    <a:cubicBezTo>
                      <a:pt x="508" y="224"/>
                      <a:pt x="253" y="102"/>
                      <a:pt x="139" y="79"/>
                    </a:cubicBezTo>
                    <a:lnTo>
                      <a:pt x="139" y="79"/>
                    </a:lnTo>
                    <a:cubicBezTo>
                      <a:pt x="104" y="29"/>
                      <a:pt x="77" y="1"/>
                      <a:pt x="57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9"/>
              <p:cNvSpPr/>
              <p:nvPr/>
            </p:nvSpPr>
            <p:spPr>
              <a:xfrm>
                <a:off x="1477425" y="4775100"/>
                <a:ext cx="247250" cy="510300"/>
              </a:xfrm>
              <a:custGeom>
                <a:avLst/>
                <a:gdLst/>
                <a:ahLst/>
                <a:cxnLst/>
                <a:rect l="l" t="t" r="r" b="b"/>
                <a:pathLst>
                  <a:path w="9890" h="20412" extrusionOk="0">
                    <a:moveTo>
                      <a:pt x="9833" y="1"/>
                    </a:moveTo>
                    <a:cubicBezTo>
                      <a:pt x="9792" y="1"/>
                      <a:pt x="9535" y="196"/>
                      <a:pt x="9101" y="553"/>
                    </a:cubicBezTo>
                    <a:cubicBezTo>
                      <a:pt x="8639" y="923"/>
                      <a:pt x="8011" y="1509"/>
                      <a:pt x="7281" y="2276"/>
                    </a:cubicBezTo>
                    <a:cubicBezTo>
                      <a:pt x="6544" y="3039"/>
                      <a:pt x="5739" y="4015"/>
                      <a:pt x="4921" y="5155"/>
                    </a:cubicBezTo>
                    <a:cubicBezTo>
                      <a:pt x="4120" y="6308"/>
                      <a:pt x="3317" y="7631"/>
                      <a:pt x="2608" y="9089"/>
                    </a:cubicBezTo>
                    <a:cubicBezTo>
                      <a:pt x="1913" y="10554"/>
                      <a:pt x="1384" y="12007"/>
                      <a:pt x="985" y="13353"/>
                    </a:cubicBezTo>
                    <a:cubicBezTo>
                      <a:pt x="607" y="14704"/>
                      <a:pt x="349" y="15943"/>
                      <a:pt x="214" y="16995"/>
                    </a:cubicBezTo>
                    <a:cubicBezTo>
                      <a:pt x="73" y="18045"/>
                      <a:pt x="7" y="18901"/>
                      <a:pt x="8" y="19492"/>
                    </a:cubicBezTo>
                    <a:cubicBezTo>
                      <a:pt x="1" y="20085"/>
                      <a:pt x="9" y="20411"/>
                      <a:pt x="39" y="20412"/>
                    </a:cubicBezTo>
                    <a:cubicBezTo>
                      <a:pt x="39" y="20412"/>
                      <a:pt x="39" y="20412"/>
                      <a:pt x="39" y="20412"/>
                    </a:cubicBezTo>
                    <a:cubicBezTo>
                      <a:pt x="117" y="20412"/>
                      <a:pt x="154" y="19106"/>
                      <a:pt x="507" y="17040"/>
                    </a:cubicBezTo>
                    <a:cubicBezTo>
                      <a:pt x="678" y="16005"/>
                      <a:pt x="963" y="14789"/>
                      <a:pt x="1356" y="13462"/>
                    </a:cubicBezTo>
                    <a:cubicBezTo>
                      <a:pt x="1769" y="12141"/>
                      <a:pt x="2302" y="10713"/>
                      <a:pt x="2986" y="9271"/>
                    </a:cubicBezTo>
                    <a:cubicBezTo>
                      <a:pt x="3685" y="7833"/>
                      <a:pt x="4465" y="6524"/>
                      <a:pt x="5238" y="5376"/>
                    </a:cubicBezTo>
                    <a:cubicBezTo>
                      <a:pt x="6027" y="4239"/>
                      <a:pt x="6798" y="3256"/>
                      <a:pt x="7500" y="2475"/>
                    </a:cubicBezTo>
                    <a:cubicBezTo>
                      <a:pt x="8892" y="907"/>
                      <a:pt x="9889" y="61"/>
                      <a:pt x="9838" y="2"/>
                    </a:cubicBezTo>
                    <a:cubicBezTo>
                      <a:pt x="9837" y="1"/>
                      <a:pt x="9836" y="1"/>
                      <a:pt x="9833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9"/>
              <p:cNvSpPr/>
              <p:nvPr/>
            </p:nvSpPr>
            <p:spPr>
              <a:xfrm>
                <a:off x="1584750" y="4915125"/>
                <a:ext cx="668675" cy="375775"/>
              </a:xfrm>
              <a:custGeom>
                <a:avLst/>
                <a:gdLst/>
                <a:ahLst/>
                <a:cxnLst/>
                <a:rect l="l" t="t" r="r" b="b"/>
                <a:pathLst>
                  <a:path w="26747" h="15031" extrusionOk="0">
                    <a:moveTo>
                      <a:pt x="4043" y="1"/>
                    </a:moveTo>
                    <a:cubicBezTo>
                      <a:pt x="3757" y="2"/>
                      <a:pt x="3608" y="8"/>
                      <a:pt x="3608" y="19"/>
                    </a:cubicBezTo>
                    <a:cubicBezTo>
                      <a:pt x="3607" y="31"/>
                      <a:pt x="3756" y="46"/>
                      <a:pt x="4042" y="67"/>
                    </a:cubicBezTo>
                    <a:lnTo>
                      <a:pt x="5301" y="140"/>
                    </a:lnTo>
                    <a:cubicBezTo>
                      <a:pt x="6439" y="203"/>
                      <a:pt x="8035" y="292"/>
                      <a:pt x="10032" y="402"/>
                    </a:cubicBezTo>
                    <a:cubicBezTo>
                      <a:pt x="14040" y="643"/>
                      <a:pt x="19685" y="1051"/>
                      <a:pt x="26277" y="1785"/>
                    </a:cubicBezTo>
                    <a:lnTo>
                      <a:pt x="26277" y="1785"/>
                    </a:lnTo>
                    <a:cubicBezTo>
                      <a:pt x="25875" y="3694"/>
                      <a:pt x="25453" y="5692"/>
                      <a:pt x="25017" y="7757"/>
                    </a:cubicBezTo>
                    <a:cubicBezTo>
                      <a:pt x="24791" y="8827"/>
                      <a:pt x="24560" y="9914"/>
                      <a:pt x="24327" y="11016"/>
                    </a:cubicBezTo>
                    <a:cubicBezTo>
                      <a:pt x="24085" y="12087"/>
                      <a:pt x="23675" y="13190"/>
                      <a:pt x="22731" y="13769"/>
                    </a:cubicBezTo>
                    <a:cubicBezTo>
                      <a:pt x="21731" y="14402"/>
                      <a:pt x="20473" y="14482"/>
                      <a:pt x="19282" y="14535"/>
                    </a:cubicBezTo>
                    <a:cubicBezTo>
                      <a:pt x="18073" y="14588"/>
                      <a:pt x="16882" y="14612"/>
                      <a:pt x="15710" y="14620"/>
                    </a:cubicBezTo>
                    <a:cubicBezTo>
                      <a:pt x="15525" y="14621"/>
                      <a:pt x="15340" y="14621"/>
                      <a:pt x="15156" y="14621"/>
                    </a:cubicBezTo>
                    <a:cubicBezTo>
                      <a:pt x="13012" y="14621"/>
                      <a:pt x="10939" y="14548"/>
                      <a:pt x="8961" y="14418"/>
                    </a:cubicBezTo>
                    <a:cubicBezTo>
                      <a:pt x="6814" y="14281"/>
                      <a:pt x="4777" y="14071"/>
                      <a:pt x="2879" y="13827"/>
                    </a:cubicBezTo>
                    <a:cubicBezTo>
                      <a:pt x="1969" y="13667"/>
                      <a:pt x="875" y="13733"/>
                      <a:pt x="508" y="12992"/>
                    </a:cubicBezTo>
                    <a:cubicBezTo>
                      <a:pt x="331" y="12641"/>
                      <a:pt x="327" y="12207"/>
                      <a:pt x="354" y="11794"/>
                    </a:cubicBezTo>
                    <a:cubicBezTo>
                      <a:pt x="391" y="11376"/>
                      <a:pt x="428" y="10959"/>
                      <a:pt x="482" y="10558"/>
                    </a:cubicBezTo>
                    <a:cubicBezTo>
                      <a:pt x="890" y="7334"/>
                      <a:pt x="1781" y="4827"/>
                      <a:pt x="2492" y="3160"/>
                    </a:cubicBezTo>
                    <a:cubicBezTo>
                      <a:pt x="2847" y="2322"/>
                      <a:pt x="3172" y="1693"/>
                      <a:pt x="3381" y="1262"/>
                    </a:cubicBezTo>
                    <a:cubicBezTo>
                      <a:pt x="3480" y="1068"/>
                      <a:pt x="3562" y="907"/>
                      <a:pt x="3629" y="776"/>
                    </a:cubicBezTo>
                    <a:cubicBezTo>
                      <a:pt x="3683" y="665"/>
                      <a:pt x="3708" y="606"/>
                      <a:pt x="3701" y="602"/>
                    </a:cubicBezTo>
                    <a:cubicBezTo>
                      <a:pt x="3701" y="602"/>
                      <a:pt x="3701" y="602"/>
                      <a:pt x="3700" y="602"/>
                    </a:cubicBezTo>
                    <a:cubicBezTo>
                      <a:pt x="3693" y="602"/>
                      <a:pt x="3656" y="653"/>
                      <a:pt x="3592" y="755"/>
                    </a:cubicBezTo>
                    <a:cubicBezTo>
                      <a:pt x="3514" y="881"/>
                      <a:pt x="3420" y="1034"/>
                      <a:pt x="3307" y="1221"/>
                    </a:cubicBezTo>
                    <a:cubicBezTo>
                      <a:pt x="3072" y="1641"/>
                      <a:pt x="2723" y="2260"/>
                      <a:pt x="2344" y="3093"/>
                    </a:cubicBezTo>
                    <a:cubicBezTo>
                      <a:pt x="1583" y="4750"/>
                      <a:pt x="639" y="7264"/>
                      <a:pt x="188" y="10519"/>
                    </a:cubicBezTo>
                    <a:cubicBezTo>
                      <a:pt x="128" y="10925"/>
                      <a:pt x="87" y="11341"/>
                      <a:pt x="45" y="11772"/>
                    </a:cubicBezTo>
                    <a:cubicBezTo>
                      <a:pt x="15" y="12202"/>
                      <a:pt x="0" y="12681"/>
                      <a:pt x="220" y="13138"/>
                    </a:cubicBezTo>
                    <a:cubicBezTo>
                      <a:pt x="438" y="13613"/>
                      <a:pt x="961" y="13866"/>
                      <a:pt x="1423" y="13954"/>
                    </a:cubicBezTo>
                    <a:cubicBezTo>
                      <a:pt x="1897" y="14052"/>
                      <a:pt x="2355" y="14098"/>
                      <a:pt x="2833" y="14171"/>
                    </a:cubicBezTo>
                    <a:cubicBezTo>
                      <a:pt x="4737" y="14430"/>
                      <a:pt x="6780" y="14654"/>
                      <a:pt x="8935" y="14802"/>
                    </a:cubicBezTo>
                    <a:cubicBezTo>
                      <a:pt x="11002" y="14948"/>
                      <a:pt x="13173" y="15030"/>
                      <a:pt x="15421" y="15030"/>
                    </a:cubicBezTo>
                    <a:cubicBezTo>
                      <a:pt x="15518" y="15030"/>
                      <a:pt x="15615" y="15030"/>
                      <a:pt x="15713" y="15030"/>
                    </a:cubicBezTo>
                    <a:cubicBezTo>
                      <a:pt x="16888" y="15024"/>
                      <a:pt x="18086" y="15002"/>
                      <a:pt x="19299" y="14950"/>
                    </a:cubicBezTo>
                    <a:cubicBezTo>
                      <a:pt x="20499" y="14893"/>
                      <a:pt x="21819" y="14833"/>
                      <a:pt x="22957" y="14119"/>
                    </a:cubicBezTo>
                    <a:cubicBezTo>
                      <a:pt x="23481" y="13793"/>
                      <a:pt x="23895" y="13301"/>
                      <a:pt x="24166" y="12767"/>
                    </a:cubicBezTo>
                    <a:cubicBezTo>
                      <a:pt x="24441" y="12232"/>
                      <a:pt x="24602" y="11666"/>
                      <a:pt x="24733" y="11110"/>
                    </a:cubicBezTo>
                    <a:cubicBezTo>
                      <a:pt x="24966" y="10003"/>
                      <a:pt x="25194" y="8912"/>
                      <a:pt x="25420" y="7840"/>
                    </a:cubicBezTo>
                    <a:cubicBezTo>
                      <a:pt x="25865" y="5697"/>
                      <a:pt x="26293" y="3628"/>
                      <a:pt x="26703" y="1654"/>
                    </a:cubicBezTo>
                    <a:lnTo>
                      <a:pt x="26747" y="1442"/>
                    </a:lnTo>
                    <a:lnTo>
                      <a:pt x="26533" y="1420"/>
                    </a:lnTo>
                    <a:cubicBezTo>
                      <a:pt x="19838" y="700"/>
                      <a:pt x="14101" y="338"/>
                      <a:pt x="10045" y="163"/>
                    </a:cubicBezTo>
                    <a:cubicBezTo>
                      <a:pt x="8016" y="74"/>
                      <a:pt x="6407" y="30"/>
                      <a:pt x="5305" y="11"/>
                    </a:cubicBezTo>
                    <a:lnTo>
                      <a:pt x="4043" y="1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9"/>
              <p:cNvSpPr/>
              <p:nvPr/>
            </p:nvSpPr>
            <p:spPr>
              <a:xfrm>
                <a:off x="2237125" y="4952100"/>
                <a:ext cx="57350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824" extrusionOk="0">
                    <a:moveTo>
                      <a:pt x="959" y="477"/>
                    </a:moveTo>
                    <a:cubicBezTo>
                      <a:pt x="1119" y="540"/>
                      <a:pt x="1271" y="622"/>
                      <a:pt x="1411" y="721"/>
                    </a:cubicBezTo>
                    <a:cubicBezTo>
                      <a:pt x="1636" y="868"/>
                      <a:pt x="1870" y="1142"/>
                      <a:pt x="1825" y="1303"/>
                    </a:cubicBezTo>
                    <a:cubicBezTo>
                      <a:pt x="1796" y="1375"/>
                      <a:pt x="1770" y="1405"/>
                      <a:pt x="1681" y="1405"/>
                    </a:cubicBezTo>
                    <a:cubicBezTo>
                      <a:pt x="1674" y="1405"/>
                      <a:pt x="1666" y="1405"/>
                      <a:pt x="1658" y="1405"/>
                    </a:cubicBezTo>
                    <a:cubicBezTo>
                      <a:pt x="1552" y="1395"/>
                      <a:pt x="1429" y="1331"/>
                      <a:pt x="1339" y="1253"/>
                    </a:cubicBezTo>
                    <a:cubicBezTo>
                      <a:pt x="1157" y="1115"/>
                      <a:pt x="1106" y="842"/>
                      <a:pt x="1013" y="621"/>
                    </a:cubicBezTo>
                    <a:cubicBezTo>
                      <a:pt x="997" y="570"/>
                      <a:pt x="979" y="522"/>
                      <a:pt x="959" y="477"/>
                    </a:cubicBezTo>
                    <a:close/>
                    <a:moveTo>
                      <a:pt x="536" y="0"/>
                    </a:moveTo>
                    <a:cubicBezTo>
                      <a:pt x="524" y="0"/>
                      <a:pt x="516" y="4"/>
                      <a:pt x="513" y="12"/>
                    </a:cubicBezTo>
                    <a:cubicBezTo>
                      <a:pt x="504" y="28"/>
                      <a:pt x="515" y="56"/>
                      <a:pt x="535" y="101"/>
                    </a:cubicBezTo>
                    <a:lnTo>
                      <a:pt x="535" y="101"/>
                    </a:lnTo>
                    <a:cubicBezTo>
                      <a:pt x="190" y="110"/>
                      <a:pt x="0" y="215"/>
                      <a:pt x="12" y="254"/>
                    </a:cubicBezTo>
                    <a:cubicBezTo>
                      <a:pt x="22" y="313"/>
                      <a:pt x="275" y="290"/>
                      <a:pt x="651" y="380"/>
                    </a:cubicBezTo>
                    <a:lnTo>
                      <a:pt x="651" y="380"/>
                    </a:lnTo>
                    <a:cubicBezTo>
                      <a:pt x="681" y="469"/>
                      <a:pt x="708" y="576"/>
                      <a:pt x="728" y="703"/>
                    </a:cubicBezTo>
                    <a:cubicBezTo>
                      <a:pt x="751" y="815"/>
                      <a:pt x="775" y="942"/>
                      <a:pt x="816" y="1084"/>
                    </a:cubicBezTo>
                    <a:cubicBezTo>
                      <a:pt x="849" y="1219"/>
                      <a:pt x="941" y="1412"/>
                      <a:pt x="1076" y="1536"/>
                    </a:cubicBezTo>
                    <a:cubicBezTo>
                      <a:pt x="1211" y="1665"/>
                      <a:pt x="1378" y="1776"/>
                      <a:pt x="1608" y="1812"/>
                    </a:cubicBezTo>
                    <a:cubicBezTo>
                      <a:pt x="1637" y="1819"/>
                      <a:pt x="1668" y="1823"/>
                      <a:pt x="1701" y="1823"/>
                    </a:cubicBezTo>
                    <a:cubicBezTo>
                      <a:pt x="1920" y="1823"/>
                      <a:pt x="2188" y="1651"/>
                      <a:pt x="2231" y="1405"/>
                    </a:cubicBezTo>
                    <a:cubicBezTo>
                      <a:pt x="2293" y="1116"/>
                      <a:pt x="2160" y="900"/>
                      <a:pt x="2041" y="749"/>
                    </a:cubicBezTo>
                    <a:cubicBezTo>
                      <a:pt x="1910" y="589"/>
                      <a:pt x="1765" y="490"/>
                      <a:pt x="1623" y="399"/>
                    </a:cubicBezTo>
                    <a:cubicBezTo>
                      <a:pt x="1333" y="223"/>
                      <a:pt x="1038" y="137"/>
                      <a:pt x="790" y="112"/>
                    </a:cubicBezTo>
                    <a:cubicBezTo>
                      <a:pt x="762" y="109"/>
                      <a:pt x="734" y="107"/>
                      <a:pt x="708" y="105"/>
                    </a:cubicBezTo>
                    <a:lnTo>
                      <a:pt x="708" y="105"/>
                    </a:lnTo>
                    <a:cubicBezTo>
                      <a:pt x="634" y="35"/>
                      <a:pt x="569" y="0"/>
                      <a:pt x="536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9"/>
              <p:cNvSpPr/>
              <p:nvPr/>
            </p:nvSpPr>
            <p:spPr>
              <a:xfrm>
                <a:off x="1943125" y="4472975"/>
                <a:ext cx="2130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8520" h="2051" extrusionOk="0">
                    <a:moveTo>
                      <a:pt x="0" y="0"/>
                    </a:moveTo>
                    <a:lnTo>
                      <a:pt x="0" y="2050"/>
                    </a:lnTo>
                    <a:lnTo>
                      <a:pt x="8520" y="2050"/>
                    </a:lnTo>
                    <a:lnTo>
                      <a:pt x="85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9"/>
              <p:cNvSpPr/>
              <p:nvPr/>
            </p:nvSpPr>
            <p:spPr>
              <a:xfrm>
                <a:off x="3671925" y="3038675"/>
                <a:ext cx="108500" cy="243337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335" extrusionOk="0">
                    <a:moveTo>
                      <a:pt x="1" y="1"/>
                    </a:moveTo>
                    <a:lnTo>
                      <a:pt x="1" y="97335"/>
                    </a:lnTo>
                    <a:lnTo>
                      <a:pt x="4340" y="97335"/>
                    </a:lnTo>
                    <a:lnTo>
                      <a:pt x="4340" y="1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9"/>
              <p:cNvSpPr/>
              <p:nvPr/>
            </p:nvSpPr>
            <p:spPr>
              <a:xfrm>
                <a:off x="3780400" y="3045650"/>
                <a:ext cx="108525" cy="2426400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97056" extrusionOk="0">
                    <a:moveTo>
                      <a:pt x="1" y="0"/>
                    </a:moveTo>
                    <a:lnTo>
                      <a:pt x="1" y="97056"/>
                    </a:lnTo>
                    <a:lnTo>
                      <a:pt x="4340" y="97056"/>
                    </a:lnTo>
                    <a:lnTo>
                      <a:pt x="4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9"/>
              <p:cNvSpPr/>
              <p:nvPr/>
            </p:nvSpPr>
            <p:spPr>
              <a:xfrm>
                <a:off x="5758425" y="3038675"/>
                <a:ext cx="108500" cy="243337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335" extrusionOk="0">
                    <a:moveTo>
                      <a:pt x="0" y="1"/>
                    </a:moveTo>
                    <a:lnTo>
                      <a:pt x="0" y="97335"/>
                    </a:lnTo>
                    <a:lnTo>
                      <a:pt x="4339" y="97335"/>
                    </a:lnTo>
                    <a:lnTo>
                      <a:pt x="4339" y="1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9"/>
              <p:cNvSpPr/>
              <p:nvPr/>
            </p:nvSpPr>
            <p:spPr>
              <a:xfrm>
                <a:off x="5866900" y="3045650"/>
                <a:ext cx="108500" cy="24264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056" extrusionOk="0">
                    <a:moveTo>
                      <a:pt x="0" y="0"/>
                    </a:moveTo>
                    <a:lnTo>
                      <a:pt x="0" y="97056"/>
                    </a:lnTo>
                    <a:lnTo>
                      <a:pt x="4340" y="97056"/>
                    </a:lnTo>
                    <a:lnTo>
                      <a:pt x="4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9"/>
              <p:cNvSpPr/>
              <p:nvPr/>
            </p:nvSpPr>
            <p:spPr>
              <a:xfrm>
                <a:off x="4808775" y="3038675"/>
                <a:ext cx="108525" cy="2433375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97335" extrusionOk="0">
                    <a:moveTo>
                      <a:pt x="1" y="1"/>
                    </a:moveTo>
                    <a:lnTo>
                      <a:pt x="1" y="97335"/>
                    </a:lnTo>
                    <a:lnTo>
                      <a:pt x="4340" y="97335"/>
                    </a:lnTo>
                    <a:lnTo>
                      <a:pt x="4340" y="1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9"/>
              <p:cNvSpPr/>
              <p:nvPr/>
            </p:nvSpPr>
            <p:spPr>
              <a:xfrm>
                <a:off x="4917275" y="3045650"/>
                <a:ext cx="108500" cy="24264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056" extrusionOk="0">
                    <a:moveTo>
                      <a:pt x="0" y="0"/>
                    </a:moveTo>
                    <a:lnTo>
                      <a:pt x="0" y="97056"/>
                    </a:lnTo>
                    <a:lnTo>
                      <a:pt x="4340" y="97056"/>
                    </a:lnTo>
                    <a:lnTo>
                      <a:pt x="4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9"/>
              <p:cNvSpPr/>
              <p:nvPr/>
            </p:nvSpPr>
            <p:spPr>
              <a:xfrm>
                <a:off x="3359425" y="2888225"/>
                <a:ext cx="2983650" cy="212400"/>
              </a:xfrm>
              <a:custGeom>
                <a:avLst/>
                <a:gdLst/>
                <a:ahLst/>
                <a:cxnLst/>
                <a:rect l="l" t="t" r="r" b="b"/>
                <a:pathLst>
                  <a:path w="119346" h="8496" extrusionOk="0">
                    <a:moveTo>
                      <a:pt x="0" y="1"/>
                    </a:moveTo>
                    <a:lnTo>
                      <a:pt x="0" y="8496"/>
                    </a:lnTo>
                    <a:lnTo>
                      <a:pt x="119345" y="8496"/>
                    </a:lnTo>
                    <a:lnTo>
                      <a:pt x="1193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9"/>
              <p:cNvSpPr/>
              <p:nvPr/>
            </p:nvSpPr>
            <p:spPr>
              <a:xfrm>
                <a:off x="5849150" y="1733200"/>
                <a:ext cx="367075" cy="305400"/>
              </a:xfrm>
              <a:custGeom>
                <a:avLst/>
                <a:gdLst/>
                <a:ahLst/>
                <a:cxnLst/>
                <a:rect l="l" t="t" r="r" b="b"/>
                <a:pathLst>
                  <a:path w="14683" h="12216" extrusionOk="0">
                    <a:moveTo>
                      <a:pt x="10353" y="0"/>
                    </a:moveTo>
                    <a:cubicBezTo>
                      <a:pt x="8034" y="0"/>
                      <a:pt x="5709" y="793"/>
                      <a:pt x="3919" y="2271"/>
                    </a:cubicBezTo>
                    <a:cubicBezTo>
                      <a:pt x="1390" y="4359"/>
                      <a:pt x="0" y="7750"/>
                      <a:pt x="338" y="11012"/>
                    </a:cubicBezTo>
                    <a:lnTo>
                      <a:pt x="564" y="11296"/>
                    </a:lnTo>
                    <a:cubicBezTo>
                      <a:pt x="1654" y="11927"/>
                      <a:pt x="2886" y="12215"/>
                      <a:pt x="4136" y="12215"/>
                    </a:cubicBezTo>
                    <a:cubicBezTo>
                      <a:pt x="6043" y="12215"/>
                      <a:pt x="7990" y="11545"/>
                      <a:pt x="9533" y="10400"/>
                    </a:cubicBezTo>
                    <a:cubicBezTo>
                      <a:pt x="12089" y="8505"/>
                      <a:pt x="13660" y="5529"/>
                      <a:pt x="14527" y="2468"/>
                    </a:cubicBezTo>
                    <a:cubicBezTo>
                      <a:pt x="14608" y="2185"/>
                      <a:pt x="14682" y="1890"/>
                      <a:pt x="14628" y="1602"/>
                    </a:cubicBezTo>
                    <a:cubicBezTo>
                      <a:pt x="14507" y="955"/>
                      <a:pt x="13810" y="603"/>
                      <a:pt x="13180" y="412"/>
                    </a:cubicBezTo>
                    <a:cubicBezTo>
                      <a:pt x="12264" y="135"/>
                      <a:pt x="11309" y="0"/>
                      <a:pt x="10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9"/>
              <p:cNvSpPr/>
              <p:nvPr/>
            </p:nvSpPr>
            <p:spPr>
              <a:xfrm>
                <a:off x="5428800" y="1307575"/>
                <a:ext cx="447500" cy="661900"/>
              </a:xfrm>
              <a:custGeom>
                <a:avLst/>
                <a:gdLst/>
                <a:ahLst/>
                <a:cxnLst/>
                <a:rect l="l" t="t" r="r" b="b"/>
                <a:pathLst>
                  <a:path w="17900" h="26476" extrusionOk="0">
                    <a:moveTo>
                      <a:pt x="6671" y="1"/>
                    </a:moveTo>
                    <a:cubicBezTo>
                      <a:pt x="5791" y="1"/>
                      <a:pt x="4991" y="709"/>
                      <a:pt x="4408" y="1417"/>
                    </a:cubicBezTo>
                    <a:cubicBezTo>
                      <a:pt x="1129" y="5399"/>
                      <a:pt x="0" y="11051"/>
                      <a:pt x="1498" y="15985"/>
                    </a:cubicBezTo>
                    <a:cubicBezTo>
                      <a:pt x="2995" y="20920"/>
                      <a:pt x="7077" y="24991"/>
                      <a:pt x="12016" y="26476"/>
                    </a:cubicBezTo>
                    <a:lnTo>
                      <a:pt x="12567" y="26319"/>
                    </a:lnTo>
                    <a:cubicBezTo>
                      <a:pt x="16549" y="23289"/>
                      <a:pt x="17899" y="17613"/>
                      <a:pt x="16696" y="12757"/>
                    </a:cubicBezTo>
                    <a:cubicBezTo>
                      <a:pt x="15491" y="7900"/>
                      <a:pt x="12125" y="3819"/>
                      <a:pt x="8205" y="707"/>
                    </a:cubicBezTo>
                    <a:cubicBezTo>
                      <a:pt x="7845" y="420"/>
                      <a:pt x="7462" y="133"/>
                      <a:pt x="7010" y="37"/>
                    </a:cubicBezTo>
                    <a:cubicBezTo>
                      <a:pt x="6896" y="12"/>
                      <a:pt x="6783" y="1"/>
                      <a:pt x="6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9"/>
              <p:cNvSpPr/>
              <p:nvPr/>
            </p:nvSpPr>
            <p:spPr>
              <a:xfrm>
                <a:off x="5648500" y="1603550"/>
                <a:ext cx="146450" cy="691300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27652" extrusionOk="0">
                    <a:moveTo>
                      <a:pt x="212" y="0"/>
                    </a:moveTo>
                    <a:cubicBezTo>
                      <a:pt x="110" y="0"/>
                      <a:pt x="0" y="86"/>
                      <a:pt x="28" y="218"/>
                    </a:cubicBezTo>
                    <a:cubicBezTo>
                      <a:pt x="1950" y="9246"/>
                      <a:pt x="3295" y="18396"/>
                      <a:pt x="5212" y="27430"/>
                    </a:cubicBezTo>
                    <a:cubicBezTo>
                      <a:pt x="5245" y="27585"/>
                      <a:pt x="5359" y="27652"/>
                      <a:pt x="5480" y="27652"/>
                    </a:cubicBezTo>
                    <a:cubicBezTo>
                      <a:pt x="5662" y="27652"/>
                      <a:pt x="5858" y="27499"/>
                      <a:pt x="5808" y="27265"/>
                    </a:cubicBezTo>
                    <a:cubicBezTo>
                      <a:pt x="3881" y="18242"/>
                      <a:pt x="2284" y="9151"/>
                      <a:pt x="362" y="125"/>
                    </a:cubicBezTo>
                    <a:cubicBezTo>
                      <a:pt x="344" y="38"/>
                      <a:pt x="279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9"/>
              <p:cNvSpPr/>
              <p:nvPr/>
            </p:nvSpPr>
            <p:spPr>
              <a:xfrm>
                <a:off x="5413625" y="2238250"/>
                <a:ext cx="685125" cy="654600"/>
              </a:xfrm>
              <a:custGeom>
                <a:avLst/>
                <a:gdLst/>
                <a:ahLst/>
                <a:cxnLst/>
                <a:rect l="l" t="t" r="r" b="b"/>
                <a:pathLst>
                  <a:path w="27405" h="26184" extrusionOk="0">
                    <a:moveTo>
                      <a:pt x="1" y="0"/>
                    </a:moveTo>
                    <a:lnTo>
                      <a:pt x="1" y="26043"/>
                    </a:lnTo>
                    <a:cubicBezTo>
                      <a:pt x="1" y="26120"/>
                      <a:pt x="64" y="26183"/>
                      <a:pt x="141" y="26183"/>
                    </a:cubicBezTo>
                    <a:lnTo>
                      <a:pt x="27263" y="26183"/>
                    </a:lnTo>
                    <a:cubicBezTo>
                      <a:pt x="27341" y="26183"/>
                      <a:pt x="27404" y="26120"/>
                      <a:pt x="27404" y="26043"/>
                    </a:cubicBezTo>
                    <a:lnTo>
                      <a:pt x="274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9"/>
              <p:cNvSpPr/>
              <p:nvPr/>
            </p:nvSpPr>
            <p:spPr>
              <a:xfrm>
                <a:off x="5754025" y="1856100"/>
                <a:ext cx="269675" cy="278025"/>
              </a:xfrm>
              <a:custGeom>
                <a:avLst/>
                <a:gdLst/>
                <a:ahLst/>
                <a:cxnLst/>
                <a:rect l="l" t="t" r="r" b="b"/>
                <a:pathLst>
                  <a:path w="10787" h="11121" extrusionOk="0">
                    <a:moveTo>
                      <a:pt x="10379" y="1"/>
                    </a:moveTo>
                    <a:cubicBezTo>
                      <a:pt x="10312" y="1"/>
                      <a:pt x="10243" y="29"/>
                      <a:pt x="10183" y="97"/>
                    </a:cubicBezTo>
                    <a:cubicBezTo>
                      <a:pt x="6970" y="3745"/>
                      <a:pt x="2770" y="6898"/>
                      <a:pt x="61" y="10943"/>
                    </a:cubicBezTo>
                    <a:cubicBezTo>
                      <a:pt x="1" y="11032"/>
                      <a:pt x="84" y="11121"/>
                      <a:pt x="170" y="11121"/>
                    </a:cubicBezTo>
                    <a:cubicBezTo>
                      <a:pt x="198" y="11121"/>
                      <a:pt x="226" y="11111"/>
                      <a:pt x="250" y="11090"/>
                    </a:cubicBezTo>
                    <a:lnTo>
                      <a:pt x="250" y="11089"/>
                    </a:lnTo>
                    <a:cubicBezTo>
                      <a:pt x="3840" y="7820"/>
                      <a:pt x="7472" y="4229"/>
                      <a:pt x="10602" y="516"/>
                    </a:cubicBezTo>
                    <a:cubicBezTo>
                      <a:pt x="10787" y="296"/>
                      <a:pt x="10594" y="1"/>
                      <a:pt x="10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9"/>
              <p:cNvSpPr/>
              <p:nvPr/>
            </p:nvSpPr>
            <p:spPr>
              <a:xfrm>
                <a:off x="5656550" y="2240950"/>
                <a:ext cx="438375" cy="239725"/>
              </a:xfrm>
              <a:custGeom>
                <a:avLst/>
                <a:gdLst/>
                <a:ahLst/>
                <a:cxnLst/>
                <a:rect l="l" t="t" r="r" b="b"/>
                <a:pathLst>
                  <a:path w="17535" h="9589" extrusionOk="0">
                    <a:moveTo>
                      <a:pt x="8372" y="2708"/>
                    </a:moveTo>
                    <a:cubicBezTo>
                      <a:pt x="8529" y="2708"/>
                      <a:pt x="8685" y="2731"/>
                      <a:pt x="8836" y="2773"/>
                    </a:cubicBezTo>
                    <a:cubicBezTo>
                      <a:pt x="9168" y="2863"/>
                      <a:pt x="9461" y="3063"/>
                      <a:pt x="9733" y="3269"/>
                    </a:cubicBezTo>
                    <a:lnTo>
                      <a:pt x="9733" y="3269"/>
                    </a:lnTo>
                    <a:cubicBezTo>
                      <a:pt x="9864" y="3718"/>
                      <a:pt x="9909" y="4190"/>
                      <a:pt x="9730" y="4568"/>
                    </a:cubicBezTo>
                    <a:cubicBezTo>
                      <a:pt x="9550" y="4965"/>
                      <a:pt x="9151" y="5229"/>
                      <a:pt x="8722" y="5383"/>
                    </a:cubicBezTo>
                    <a:cubicBezTo>
                      <a:pt x="8132" y="5578"/>
                      <a:pt x="7508" y="5657"/>
                      <a:pt x="6904" y="5657"/>
                    </a:cubicBezTo>
                    <a:cubicBezTo>
                      <a:pt x="6800" y="5657"/>
                      <a:pt x="6696" y="5655"/>
                      <a:pt x="6594" y="5650"/>
                    </a:cubicBezTo>
                    <a:lnTo>
                      <a:pt x="6594" y="5650"/>
                    </a:lnTo>
                    <a:cubicBezTo>
                      <a:pt x="6577" y="5590"/>
                      <a:pt x="6561" y="5530"/>
                      <a:pt x="6547" y="5468"/>
                    </a:cubicBezTo>
                    <a:cubicBezTo>
                      <a:pt x="6287" y="4472"/>
                      <a:pt x="6790" y="3240"/>
                      <a:pt x="7782" y="2822"/>
                    </a:cubicBezTo>
                    <a:cubicBezTo>
                      <a:pt x="7971" y="2745"/>
                      <a:pt x="8172" y="2708"/>
                      <a:pt x="8372" y="2708"/>
                    </a:cubicBezTo>
                    <a:close/>
                    <a:moveTo>
                      <a:pt x="14" y="0"/>
                    </a:moveTo>
                    <a:cubicBezTo>
                      <a:pt x="14" y="0"/>
                      <a:pt x="13" y="0"/>
                      <a:pt x="13" y="0"/>
                    </a:cubicBezTo>
                    <a:cubicBezTo>
                      <a:pt x="0" y="2"/>
                      <a:pt x="6" y="104"/>
                      <a:pt x="30" y="296"/>
                    </a:cubicBezTo>
                    <a:cubicBezTo>
                      <a:pt x="72" y="576"/>
                      <a:pt x="135" y="851"/>
                      <a:pt x="219" y="1122"/>
                    </a:cubicBezTo>
                    <a:cubicBezTo>
                      <a:pt x="431" y="1826"/>
                      <a:pt x="879" y="2843"/>
                      <a:pt x="1804" y="3834"/>
                    </a:cubicBezTo>
                    <a:cubicBezTo>
                      <a:pt x="2716" y="4821"/>
                      <a:pt x="4179" y="5729"/>
                      <a:pt x="5997" y="5971"/>
                    </a:cubicBezTo>
                    <a:cubicBezTo>
                      <a:pt x="6091" y="5983"/>
                      <a:pt x="6185" y="5993"/>
                      <a:pt x="6280" y="6002"/>
                    </a:cubicBezTo>
                    <a:lnTo>
                      <a:pt x="6280" y="6002"/>
                    </a:lnTo>
                    <a:cubicBezTo>
                      <a:pt x="6631" y="6957"/>
                      <a:pt x="7328" y="7699"/>
                      <a:pt x="8057" y="8242"/>
                    </a:cubicBezTo>
                    <a:cubicBezTo>
                      <a:pt x="9357" y="9200"/>
                      <a:pt x="10841" y="9589"/>
                      <a:pt x="12156" y="9589"/>
                    </a:cubicBezTo>
                    <a:cubicBezTo>
                      <a:pt x="12579" y="9589"/>
                      <a:pt x="12984" y="9549"/>
                      <a:pt x="13360" y="9474"/>
                    </a:cubicBezTo>
                    <a:cubicBezTo>
                      <a:pt x="14931" y="9167"/>
                      <a:pt x="16023" y="8400"/>
                      <a:pt x="16661" y="7809"/>
                    </a:cubicBezTo>
                    <a:cubicBezTo>
                      <a:pt x="16906" y="7579"/>
                      <a:pt x="17134" y="7328"/>
                      <a:pt x="17338" y="7060"/>
                    </a:cubicBezTo>
                    <a:cubicBezTo>
                      <a:pt x="17471" y="6871"/>
                      <a:pt x="17534" y="6769"/>
                      <a:pt x="17523" y="6760"/>
                    </a:cubicBezTo>
                    <a:cubicBezTo>
                      <a:pt x="17522" y="6759"/>
                      <a:pt x="17521" y="6759"/>
                      <a:pt x="17519" y="6759"/>
                    </a:cubicBezTo>
                    <a:cubicBezTo>
                      <a:pt x="17476" y="6759"/>
                      <a:pt x="17190" y="7148"/>
                      <a:pt x="16553" y="7686"/>
                    </a:cubicBezTo>
                    <a:cubicBezTo>
                      <a:pt x="15899" y="8227"/>
                      <a:pt x="14816" y="8927"/>
                      <a:pt x="13308" y="9183"/>
                    </a:cubicBezTo>
                    <a:cubicBezTo>
                      <a:pt x="12987" y="9238"/>
                      <a:pt x="12645" y="9268"/>
                      <a:pt x="12290" y="9268"/>
                    </a:cubicBezTo>
                    <a:cubicBezTo>
                      <a:pt x="11004" y="9268"/>
                      <a:pt x="9547" y="8881"/>
                      <a:pt x="8288" y="7933"/>
                    </a:cubicBezTo>
                    <a:cubicBezTo>
                      <a:pt x="7651" y="7451"/>
                      <a:pt x="7056" y="6807"/>
                      <a:pt x="6729" y="6032"/>
                    </a:cubicBezTo>
                    <a:lnTo>
                      <a:pt x="6729" y="6032"/>
                    </a:lnTo>
                    <a:cubicBezTo>
                      <a:pt x="6818" y="6035"/>
                      <a:pt x="6906" y="6037"/>
                      <a:pt x="6996" y="6037"/>
                    </a:cubicBezTo>
                    <a:cubicBezTo>
                      <a:pt x="7602" y="6037"/>
                      <a:pt x="8226" y="5959"/>
                      <a:pt x="8857" y="5758"/>
                    </a:cubicBezTo>
                    <a:cubicBezTo>
                      <a:pt x="9336" y="5590"/>
                      <a:pt x="9850" y="5277"/>
                      <a:pt x="10100" y="4740"/>
                    </a:cubicBezTo>
                    <a:cubicBezTo>
                      <a:pt x="10352" y="4202"/>
                      <a:pt x="10267" y="3600"/>
                      <a:pt x="10110" y="3082"/>
                    </a:cubicBezTo>
                    <a:lnTo>
                      <a:pt x="10092" y="3022"/>
                    </a:lnTo>
                    <a:lnTo>
                      <a:pt x="10047" y="2988"/>
                    </a:lnTo>
                    <a:cubicBezTo>
                      <a:pt x="9729" y="2740"/>
                      <a:pt x="9381" y="2491"/>
                      <a:pt x="8953" y="2372"/>
                    </a:cubicBezTo>
                    <a:cubicBezTo>
                      <a:pt x="8768" y="2319"/>
                      <a:pt x="8571" y="2291"/>
                      <a:pt x="8373" y="2291"/>
                    </a:cubicBezTo>
                    <a:cubicBezTo>
                      <a:pt x="8120" y="2291"/>
                      <a:pt x="7864" y="2336"/>
                      <a:pt x="7626" y="2434"/>
                    </a:cubicBezTo>
                    <a:cubicBezTo>
                      <a:pt x="6393" y="2961"/>
                      <a:pt x="5852" y="4403"/>
                      <a:pt x="6147" y="5557"/>
                    </a:cubicBezTo>
                    <a:cubicBezTo>
                      <a:pt x="6151" y="5578"/>
                      <a:pt x="6156" y="5598"/>
                      <a:pt x="6162" y="5619"/>
                    </a:cubicBezTo>
                    <a:lnTo>
                      <a:pt x="6162" y="5619"/>
                    </a:lnTo>
                    <a:cubicBezTo>
                      <a:pt x="6122" y="5615"/>
                      <a:pt x="6083" y="5611"/>
                      <a:pt x="6044" y="5606"/>
                    </a:cubicBezTo>
                    <a:cubicBezTo>
                      <a:pt x="4312" y="5399"/>
                      <a:pt x="2905" y="4566"/>
                      <a:pt x="2002" y="3643"/>
                    </a:cubicBezTo>
                    <a:cubicBezTo>
                      <a:pt x="1280" y="2913"/>
                      <a:pt x="719" y="2037"/>
                      <a:pt x="360" y="1074"/>
                    </a:cubicBezTo>
                    <a:cubicBezTo>
                      <a:pt x="110" y="399"/>
                      <a:pt x="49" y="0"/>
                      <a:pt x="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9"/>
              <p:cNvSpPr/>
              <p:nvPr/>
            </p:nvSpPr>
            <p:spPr>
              <a:xfrm>
                <a:off x="5409800" y="2464075"/>
                <a:ext cx="398300" cy="426900"/>
              </a:xfrm>
              <a:custGeom>
                <a:avLst/>
                <a:gdLst/>
                <a:ahLst/>
                <a:cxnLst/>
                <a:rect l="l" t="t" r="r" b="b"/>
                <a:pathLst>
                  <a:path w="15932" h="17076" extrusionOk="0">
                    <a:moveTo>
                      <a:pt x="9503" y="3182"/>
                    </a:moveTo>
                    <a:cubicBezTo>
                      <a:pt x="9725" y="3843"/>
                      <a:pt x="9768" y="4592"/>
                      <a:pt x="9577" y="5310"/>
                    </a:cubicBezTo>
                    <a:cubicBezTo>
                      <a:pt x="9439" y="5824"/>
                      <a:pt x="9173" y="6317"/>
                      <a:pt x="8776" y="6692"/>
                    </a:cubicBezTo>
                    <a:cubicBezTo>
                      <a:pt x="8391" y="7065"/>
                      <a:pt x="7878" y="7299"/>
                      <a:pt x="7328" y="7394"/>
                    </a:cubicBezTo>
                    <a:lnTo>
                      <a:pt x="7328" y="7394"/>
                    </a:lnTo>
                    <a:cubicBezTo>
                      <a:pt x="6970" y="7303"/>
                      <a:pt x="6634" y="7134"/>
                      <a:pt x="6414" y="6875"/>
                    </a:cubicBezTo>
                    <a:cubicBezTo>
                      <a:pt x="6198" y="6598"/>
                      <a:pt x="6133" y="6217"/>
                      <a:pt x="6223" y="5836"/>
                    </a:cubicBezTo>
                    <a:cubicBezTo>
                      <a:pt x="6391" y="5069"/>
                      <a:pt x="6971" y="4375"/>
                      <a:pt x="7659" y="3901"/>
                    </a:cubicBezTo>
                    <a:cubicBezTo>
                      <a:pt x="8217" y="3523"/>
                      <a:pt x="8853" y="3282"/>
                      <a:pt x="9503" y="3182"/>
                    </a:cubicBezTo>
                    <a:close/>
                    <a:moveTo>
                      <a:pt x="4882" y="0"/>
                    </a:moveTo>
                    <a:cubicBezTo>
                      <a:pt x="4774" y="0"/>
                      <a:pt x="4667" y="3"/>
                      <a:pt x="4561" y="8"/>
                    </a:cubicBezTo>
                    <a:cubicBezTo>
                      <a:pt x="3018" y="100"/>
                      <a:pt x="1873" y="592"/>
                      <a:pt x="1123" y="939"/>
                    </a:cubicBezTo>
                    <a:cubicBezTo>
                      <a:pt x="747" y="1118"/>
                      <a:pt x="468" y="1277"/>
                      <a:pt x="281" y="1386"/>
                    </a:cubicBezTo>
                    <a:cubicBezTo>
                      <a:pt x="95" y="1499"/>
                      <a:pt x="1" y="1563"/>
                      <a:pt x="7" y="1573"/>
                    </a:cubicBezTo>
                    <a:cubicBezTo>
                      <a:pt x="8" y="1575"/>
                      <a:pt x="10" y="1576"/>
                      <a:pt x="13" y="1576"/>
                    </a:cubicBezTo>
                    <a:cubicBezTo>
                      <a:pt x="66" y="1576"/>
                      <a:pt x="462" y="1369"/>
                      <a:pt x="1181" y="1067"/>
                    </a:cubicBezTo>
                    <a:cubicBezTo>
                      <a:pt x="1939" y="763"/>
                      <a:pt x="3083" y="322"/>
                      <a:pt x="4572" y="269"/>
                    </a:cubicBezTo>
                    <a:cubicBezTo>
                      <a:pt x="4626" y="267"/>
                      <a:pt x="4681" y="267"/>
                      <a:pt x="4735" y="267"/>
                    </a:cubicBezTo>
                    <a:cubicBezTo>
                      <a:pt x="5430" y="267"/>
                      <a:pt x="6191" y="382"/>
                      <a:pt x="6945" y="680"/>
                    </a:cubicBezTo>
                    <a:cubicBezTo>
                      <a:pt x="7754" y="997"/>
                      <a:pt x="8561" y="1546"/>
                      <a:pt x="9106" y="2365"/>
                    </a:cubicBezTo>
                    <a:cubicBezTo>
                      <a:pt x="9194" y="2497"/>
                      <a:pt x="9273" y="2638"/>
                      <a:pt x="9343" y="2785"/>
                    </a:cubicBezTo>
                    <a:lnTo>
                      <a:pt x="9343" y="2785"/>
                    </a:lnTo>
                    <a:cubicBezTo>
                      <a:pt x="8667" y="2902"/>
                      <a:pt x="8007" y="3158"/>
                      <a:pt x="7423" y="3554"/>
                    </a:cubicBezTo>
                    <a:cubicBezTo>
                      <a:pt x="6664" y="4085"/>
                      <a:pt x="6023" y="4826"/>
                      <a:pt x="5815" y="5752"/>
                    </a:cubicBezTo>
                    <a:cubicBezTo>
                      <a:pt x="5707" y="6204"/>
                      <a:pt x="5781" y="6746"/>
                      <a:pt x="6093" y="7133"/>
                    </a:cubicBezTo>
                    <a:cubicBezTo>
                      <a:pt x="6412" y="7509"/>
                      <a:pt x="6854" y="7700"/>
                      <a:pt x="7271" y="7799"/>
                    </a:cubicBezTo>
                    <a:lnTo>
                      <a:pt x="7311" y="7808"/>
                    </a:lnTo>
                    <a:lnTo>
                      <a:pt x="7352" y="7803"/>
                    </a:lnTo>
                    <a:cubicBezTo>
                      <a:pt x="7986" y="7700"/>
                      <a:pt x="8598" y="7424"/>
                      <a:pt x="9049" y="6982"/>
                    </a:cubicBezTo>
                    <a:cubicBezTo>
                      <a:pt x="9505" y="6545"/>
                      <a:pt x="9801" y="5982"/>
                      <a:pt x="9949" y="5408"/>
                    </a:cubicBezTo>
                    <a:cubicBezTo>
                      <a:pt x="10146" y="4636"/>
                      <a:pt x="10103" y="3845"/>
                      <a:pt x="9873" y="3140"/>
                    </a:cubicBezTo>
                    <a:lnTo>
                      <a:pt x="9873" y="3140"/>
                    </a:lnTo>
                    <a:cubicBezTo>
                      <a:pt x="9984" y="3132"/>
                      <a:pt x="10095" y="3128"/>
                      <a:pt x="10206" y="3128"/>
                    </a:cubicBezTo>
                    <a:cubicBezTo>
                      <a:pt x="10730" y="3128"/>
                      <a:pt x="11247" y="3218"/>
                      <a:pt x="11726" y="3400"/>
                    </a:cubicBezTo>
                    <a:cubicBezTo>
                      <a:pt x="13030" y="3873"/>
                      <a:pt x="14061" y="4859"/>
                      <a:pt x="14692" y="5967"/>
                    </a:cubicBezTo>
                    <a:cubicBezTo>
                      <a:pt x="15326" y="7084"/>
                      <a:pt x="15568" y="8328"/>
                      <a:pt x="15568" y="9475"/>
                    </a:cubicBezTo>
                    <a:cubicBezTo>
                      <a:pt x="15572" y="10628"/>
                      <a:pt x="15343" y="11699"/>
                      <a:pt x="15003" y="12617"/>
                    </a:cubicBezTo>
                    <a:cubicBezTo>
                      <a:pt x="14312" y="14472"/>
                      <a:pt x="13151" y="15676"/>
                      <a:pt x="12243" y="16284"/>
                    </a:cubicBezTo>
                    <a:cubicBezTo>
                      <a:pt x="11327" y="16909"/>
                      <a:pt x="10698" y="17028"/>
                      <a:pt x="10717" y="17075"/>
                    </a:cubicBezTo>
                    <a:cubicBezTo>
                      <a:pt x="10717" y="17075"/>
                      <a:pt x="11361" y="17019"/>
                      <a:pt x="12332" y="16421"/>
                    </a:cubicBezTo>
                    <a:cubicBezTo>
                      <a:pt x="13292" y="15838"/>
                      <a:pt x="14529" y="14627"/>
                      <a:pt x="15279" y="12724"/>
                    </a:cubicBezTo>
                    <a:cubicBezTo>
                      <a:pt x="15648" y="11779"/>
                      <a:pt x="15903" y="10677"/>
                      <a:pt x="15915" y="9476"/>
                    </a:cubicBezTo>
                    <a:cubicBezTo>
                      <a:pt x="15931" y="8282"/>
                      <a:pt x="15692" y="6973"/>
                      <a:pt x="15028" y="5777"/>
                    </a:cubicBezTo>
                    <a:cubicBezTo>
                      <a:pt x="14366" y="4594"/>
                      <a:pt x="13278" y="3534"/>
                      <a:pt x="11866" y="3015"/>
                    </a:cubicBezTo>
                    <a:cubicBezTo>
                      <a:pt x="11340" y="2813"/>
                      <a:pt x="10770" y="2712"/>
                      <a:pt x="10193" y="2712"/>
                    </a:cubicBezTo>
                    <a:cubicBezTo>
                      <a:pt x="10034" y="2712"/>
                      <a:pt x="9875" y="2720"/>
                      <a:pt x="9716" y="2735"/>
                    </a:cubicBezTo>
                    <a:lnTo>
                      <a:pt x="9716" y="2735"/>
                    </a:lnTo>
                    <a:cubicBezTo>
                      <a:pt x="9626" y="2535"/>
                      <a:pt x="9519" y="2345"/>
                      <a:pt x="9398" y="2167"/>
                    </a:cubicBezTo>
                    <a:cubicBezTo>
                      <a:pt x="8792" y="1281"/>
                      <a:pt x="7916" y="711"/>
                      <a:pt x="7057" y="390"/>
                    </a:cubicBezTo>
                    <a:cubicBezTo>
                      <a:pt x="6311" y="109"/>
                      <a:pt x="5566" y="0"/>
                      <a:pt x="4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8" name="Google Shape;228;p19"/>
            <p:cNvSpPr/>
            <p:nvPr/>
          </p:nvSpPr>
          <p:spPr>
            <a:xfrm>
              <a:off x="3340250" y="2190575"/>
              <a:ext cx="89100" cy="26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2766025" y="449625"/>
              <a:ext cx="111300" cy="101400"/>
            </a:xfrm>
            <a:prstGeom prst="ellipse">
              <a:avLst/>
            </a:prstGeom>
            <a:solidFill>
              <a:srgbClr val="36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3261275" y="2271425"/>
              <a:ext cx="186100" cy="178125"/>
            </a:xfrm>
            <a:custGeom>
              <a:avLst/>
              <a:gdLst/>
              <a:ahLst/>
              <a:cxnLst/>
              <a:rect l="l" t="t" r="r" b="b"/>
              <a:pathLst>
                <a:path w="7444" h="7125" extrusionOk="0">
                  <a:moveTo>
                    <a:pt x="3496" y="279"/>
                  </a:moveTo>
                  <a:cubicBezTo>
                    <a:pt x="3662" y="279"/>
                    <a:pt x="3834" y="290"/>
                    <a:pt x="4013" y="313"/>
                  </a:cubicBezTo>
                  <a:cubicBezTo>
                    <a:pt x="4506" y="382"/>
                    <a:pt x="5041" y="554"/>
                    <a:pt x="5515" y="887"/>
                  </a:cubicBezTo>
                  <a:cubicBezTo>
                    <a:pt x="5983" y="1224"/>
                    <a:pt x="6386" y="1720"/>
                    <a:pt x="6589" y="2342"/>
                  </a:cubicBezTo>
                  <a:cubicBezTo>
                    <a:pt x="7016" y="3549"/>
                    <a:pt x="6716" y="5241"/>
                    <a:pt x="5511" y="6146"/>
                  </a:cubicBezTo>
                  <a:cubicBezTo>
                    <a:pt x="4961" y="6540"/>
                    <a:pt x="4315" y="6712"/>
                    <a:pt x="3677" y="6712"/>
                  </a:cubicBezTo>
                  <a:cubicBezTo>
                    <a:pt x="2893" y="6712"/>
                    <a:pt x="2122" y="6451"/>
                    <a:pt x="1560" y="6024"/>
                  </a:cubicBezTo>
                  <a:cubicBezTo>
                    <a:pt x="1030" y="5642"/>
                    <a:pt x="682" y="5104"/>
                    <a:pt x="509" y="4556"/>
                  </a:cubicBezTo>
                  <a:cubicBezTo>
                    <a:pt x="339" y="4001"/>
                    <a:pt x="347" y="3440"/>
                    <a:pt x="439" y="2951"/>
                  </a:cubicBezTo>
                  <a:cubicBezTo>
                    <a:pt x="632" y="1961"/>
                    <a:pt x="1158" y="1272"/>
                    <a:pt x="1582" y="907"/>
                  </a:cubicBezTo>
                  <a:cubicBezTo>
                    <a:pt x="1745" y="766"/>
                    <a:pt x="1891" y="661"/>
                    <a:pt x="2008" y="584"/>
                  </a:cubicBezTo>
                  <a:lnTo>
                    <a:pt x="2008" y="584"/>
                  </a:lnTo>
                  <a:cubicBezTo>
                    <a:pt x="2393" y="415"/>
                    <a:pt x="2902" y="279"/>
                    <a:pt x="3496" y="279"/>
                  </a:cubicBezTo>
                  <a:close/>
                  <a:moveTo>
                    <a:pt x="3659" y="0"/>
                  </a:moveTo>
                  <a:cubicBezTo>
                    <a:pt x="2758" y="0"/>
                    <a:pt x="2044" y="301"/>
                    <a:pt x="1621" y="597"/>
                  </a:cubicBezTo>
                  <a:cubicBezTo>
                    <a:pt x="1373" y="763"/>
                    <a:pt x="1204" y="925"/>
                    <a:pt x="1106" y="1046"/>
                  </a:cubicBezTo>
                  <a:cubicBezTo>
                    <a:pt x="1006" y="1165"/>
                    <a:pt x="960" y="1233"/>
                    <a:pt x="970" y="1242"/>
                  </a:cubicBezTo>
                  <a:cubicBezTo>
                    <a:pt x="972" y="1244"/>
                    <a:pt x="974" y="1245"/>
                    <a:pt x="977" y="1245"/>
                  </a:cubicBezTo>
                  <a:cubicBezTo>
                    <a:pt x="977" y="1245"/>
                    <a:pt x="977" y="1245"/>
                    <a:pt x="977" y="1245"/>
                  </a:cubicBezTo>
                  <a:lnTo>
                    <a:pt x="977" y="1245"/>
                  </a:lnTo>
                  <a:cubicBezTo>
                    <a:pt x="638" y="1634"/>
                    <a:pt x="314" y="2182"/>
                    <a:pt x="148" y="2890"/>
                  </a:cubicBezTo>
                  <a:cubicBezTo>
                    <a:pt x="31" y="3414"/>
                    <a:pt x="1" y="4028"/>
                    <a:pt x="175" y="4653"/>
                  </a:cubicBezTo>
                  <a:cubicBezTo>
                    <a:pt x="352" y="5273"/>
                    <a:pt x="740" y="5896"/>
                    <a:pt x="1326" y="6331"/>
                  </a:cubicBezTo>
                  <a:cubicBezTo>
                    <a:pt x="1955" y="6820"/>
                    <a:pt x="2815" y="7124"/>
                    <a:pt x="3700" y="7124"/>
                  </a:cubicBezTo>
                  <a:cubicBezTo>
                    <a:pt x="4405" y="7124"/>
                    <a:pt x="5126" y="6931"/>
                    <a:pt x="5757" y="6483"/>
                  </a:cubicBezTo>
                  <a:cubicBezTo>
                    <a:pt x="7148" y="5428"/>
                    <a:pt x="7443" y="3556"/>
                    <a:pt x="6952" y="2213"/>
                  </a:cubicBezTo>
                  <a:cubicBezTo>
                    <a:pt x="6716" y="1522"/>
                    <a:pt x="6244" y="963"/>
                    <a:pt x="5711" y="601"/>
                  </a:cubicBezTo>
                  <a:cubicBezTo>
                    <a:pt x="5173" y="241"/>
                    <a:pt x="4583" y="74"/>
                    <a:pt x="4047" y="19"/>
                  </a:cubicBezTo>
                  <a:cubicBezTo>
                    <a:pt x="3914" y="6"/>
                    <a:pt x="3785" y="0"/>
                    <a:pt x="36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19"/>
          <p:cNvSpPr/>
          <p:nvPr/>
        </p:nvSpPr>
        <p:spPr>
          <a:xfrm>
            <a:off x="2069425" y="3258013"/>
            <a:ext cx="489600" cy="11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80;p1" descr="C:\Users\ZuiZui\Desktop\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456" y="368839"/>
            <a:ext cx="3009344" cy="1072586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234" name="TextBox 233"/>
          <p:cNvSpPr txBox="1"/>
          <p:nvPr/>
        </p:nvSpPr>
        <p:spPr>
          <a:xfrm>
            <a:off x="5097929" y="1509858"/>
            <a:ext cx="3574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sz="2400" b="1" spc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2400" b="1" spc="1200" dirty="0">
              <a:solidFill>
                <a:schemeClr val="bg1"/>
              </a:solidFill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3375404" y="1917192"/>
            <a:ext cx="53783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University </a:t>
            </a: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Reviews 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5484351" y="2793516"/>
            <a:ext cx="3188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Group: C1SE 04 2020 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46" name="Google Shape;267;p21"/>
          <p:cNvGrpSpPr/>
          <p:nvPr/>
        </p:nvGrpSpPr>
        <p:grpSpPr>
          <a:xfrm>
            <a:off x="6879655" y="3790206"/>
            <a:ext cx="1521597" cy="1028705"/>
            <a:chOff x="4690625" y="3070200"/>
            <a:chExt cx="2038740" cy="1690708"/>
          </a:xfrm>
        </p:grpSpPr>
        <p:sp>
          <p:nvSpPr>
            <p:cNvPr id="247" name="Google Shape;268;p21"/>
            <p:cNvSpPr/>
            <p:nvPr/>
          </p:nvSpPr>
          <p:spPr>
            <a:xfrm>
              <a:off x="4690625" y="3070200"/>
              <a:ext cx="2038740" cy="1485029"/>
            </a:xfrm>
            <a:custGeom>
              <a:avLst/>
              <a:gdLst/>
              <a:ahLst/>
              <a:cxnLst/>
              <a:rect l="l" t="t" r="r" b="b"/>
              <a:pathLst>
                <a:path w="47512" h="34608" extrusionOk="0">
                  <a:moveTo>
                    <a:pt x="2256" y="0"/>
                  </a:moveTo>
                  <a:cubicBezTo>
                    <a:pt x="1018" y="0"/>
                    <a:pt x="1" y="1006"/>
                    <a:pt x="1" y="2258"/>
                  </a:cubicBezTo>
                  <a:lnTo>
                    <a:pt x="1" y="32352"/>
                  </a:lnTo>
                  <a:cubicBezTo>
                    <a:pt x="1" y="33599"/>
                    <a:pt x="1010" y="34607"/>
                    <a:pt x="2256" y="34607"/>
                  </a:cubicBezTo>
                  <a:lnTo>
                    <a:pt x="42504" y="34607"/>
                  </a:lnTo>
                  <a:cubicBezTo>
                    <a:pt x="43665" y="34607"/>
                    <a:pt x="44638" y="33722"/>
                    <a:pt x="44748" y="32566"/>
                  </a:cubicBezTo>
                  <a:lnTo>
                    <a:pt x="47393" y="4508"/>
                  </a:lnTo>
                  <a:cubicBezTo>
                    <a:pt x="47512" y="3228"/>
                    <a:pt x="46539" y="2106"/>
                    <a:pt x="45254" y="2044"/>
                  </a:cubicBezTo>
                  <a:lnTo>
                    <a:pt x="2362" y="3"/>
                  </a:lnTo>
                  <a:cubicBezTo>
                    <a:pt x="2326" y="1"/>
                    <a:pt x="2291" y="0"/>
                    <a:pt x="2256" y="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69;p21"/>
            <p:cNvSpPr/>
            <p:nvPr/>
          </p:nvSpPr>
          <p:spPr>
            <a:xfrm>
              <a:off x="5443630" y="4252897"/>
              <a:ext cx="429186" cy="508011"/>
            </a:xfrm>
            <a:custGeom>
              <a:avLst/>
              <a:gdLst/>
              <a:ahLst/>
              <a:cxnLst/>
              <a:rect l="l" t="t" r="r" b="b"/>
              <a:pathLst>
                <a:path w="10002" h="11839" extrusionOk="0">
                  <a:moveTo>
                    <a:pt x="1902" y="0"/>
                  </a:moveTo>
                  <a:lnTo>
                    <a:pt x="1902" y="0"/>
                  </a:lnTo>
                  <a:cubicBezTo>
                    <a:pt x="3001" y="3432"/>
                    <a:pt x="0" y="11586"/>
                    <a:pt x="0" y="11586"/>
                  </a:cubicBezTo>
                  <a:lnTo>
                    <a:pt x="7919" y="11839"/>
                  </a:lnTo>
                  <a:cubicBezTo>
                    <a:pt x="10002" y="11305"/>
                    <a:pt x="8206" y="596"/>
                    <a:pt x="8206" y="596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70;p21"/>
            <p:cNvSpPr/>
            <p:nvPr/>
          </p:nvSpPr>
          <p:spPr>
            <a:xfrm>
              <a:off x="5581710" y="3796218"/>
              <a:ext cx="220557" cy="210388"/>
            </a:xfrm>
            <a:custGeom>
              <a:avLst/>
              <a:gdLst/>
              <a:ahLst/>
              <a:cxnLst/>
              <a:rect l="l" t="t" r="r" b="b"/>
              <a:pathLst>
                <a:path w="5140" h="4903" extrusionOk="0">
                  <a:moveTo>
                    <a:pt x="2688" y="1"/>
                  </a:moveTo>
                  <a:cubicBezTo>
                    <a:pt x="2050" y="1"/>
                    <a:pt x="1424" y="250"/>
                    <a:pt x="955" y="719"/>
                  </a:cubicBezTo>
                  <a:cubicBezTo>
                    <a:pt x="0" y="1677"/>
                    <a:pt x="0" y="3227"/>
                    <a:pt x="955" y="4185"/>
                  </a:cubicBezTo>
                  <a:cubicBezTo>
                    <a:pt x="1424" y="4654"/>
                    <a:pt x="2050" y="4903"/>
                    <a:pt x="2688" y="4903"/>
                  </a:cubicBezTo>
                  <a:cubicBezTo>
                    <a:pt x="3003" y="4903"/>
                    <a:pt x="3322" y="4842"/>
                    <a:pt x="3625" y="4716"/>
                  </a:cubicBezTo>
                  <a:cubicBezTo>
                    <a:pt x="4544" y="4337"/>
                    <a:pt x="5140" y="3444"/>
                    <a:pt x="5140" y="2453"/>
                  </a:cubicBezTo>
                  <a:cubicBezTo>
                    <a:pt x="5140" y="1460"/>
                    <a:pt x="4544" y="567"/>
                    <a:pt x="3625" y="188"/>
                  </a:cubicBezTo>
                  <a:cubicBezTo>
                    <a:pt x="3322" y="62"/>
                    <a:pt x="3003" y="1"/>
                    <a:pt x="2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71;p21"/>
          <p:cNvGrpSpPr/>
          <p:nvPr/>
        </p:nvGrpSpPr>
        <p:grpSpPr>
          <a:xfrm>
            <a:off x="8061974" y="4015862"/>
            <a:ext cx="419995" cy="803049"/>
            <a:chOff x="6512921" y="3952980"/>
            <a:chExt cx="419995" cy="803049"/>
          </a:xfrm>
        </p:grpSpPr>
        <p:sp>
          <p:nvSpPr>
            <p:cNvPr id="251" name="Google Shape;272;p21"/>
            <p:cNvSpPr/>
            <p:nvPr/>
          </p:nvSpPr>
          <p:spPr>
            <a:xfrm>
              <a:off x="6532018" y="3952980"/>
              <a:ext cx="81417" cy="314887"/>
            </a:xfrm>
            <a:custGeom>
              <a:avLst/>
              <a:gdLst/>
              <a:ahLst/>
              <a:cxnLst/>
              <a:rect l="l" t="t" r="r" b="b"/>
              <a:pathLst>
                <a:path w="1684" h="6513" extrusionOk="0">
                  <a:moveTo>
                    <a:pt x="646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3" y="6513"/>
                  </a:lnTo>
                  <a:cubicBezTo>
                    <a:pt x="1683" y="6513"/>
                    <a:pt x="1294" y="0"/>
                    <a:pt x="646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73;p21"/>
            <p:cNvSpPr/>
            <p:nvPr/>
          </p:nvSpPr>
          <p:spPr>
            <a:xfrm>
              <a:off x="6634949" y="3952980"/>
              <a:ext cx="81369" cy="314887"/>
            </a:xfrm>
            <a:custGeom>
              <a:avLst/>
              <a:gdLst/>
              <a:ahLst/>
              <a:cxnLst/>
              <a:rect l="l" t="t" r="r" b="b"/>
              <a:pathLst>
                <a:path w="1683" h="6513" extrusionOk="0">
                  <a:moveTo>
                    <a:pt x="646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3" y="6513"/>
                  </a:lnTo>
                  <a:cubicBezTo>
                    <a:pt x="1683" y="6513"/>
                    <a:pt x="1293" y="0"/>
                    <a:pt x="646" y="0"/>
                  </a:cubicBezTo>
                  <a:close/>
                </a:path>
              </a:pathLst>
            </a:custGeom>
            <a:solidFill>
              <a:srgbClr val="D9B1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74;p21"/>
            <p:cNvSpPr/>
            <p:nvPr/>
          </p:nvSpPr>
          <p:spPr>
            <a:xfrm>
              <a:off x="6792125" y="3952980"/>
              <a:ext cx="81272" cy="314887"/>
            </a:xfrm>
            <a:custGeom>
              <a:avLst/>
              <a:gdLst/>
              <a:ahLst/>
              <a:cxnLst/>
              <a:rect l="l" t="t" r="r" b="b"/>
              <a:pathLst>
                <a:path w="1681" h="6513" extrusionOk="0">
                  <a:moveTo>
                    <a:pt x="648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1" y="6513"/>
                  </a:lnTo>
                  <a:cubicBezTo>
                    <a:pt x="1681" y="6513"/>
                    <a:pt x="1293" y="0"/>
                    <a:pt x="6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75;p21"/>
            <p:cNvSpPr/>
            <p:nvPr/>
          </p:nvSpPr>
          <p:spPr>
            <a:xfrm>
              <a:off x="6729370" y="3971159"/>
              <a:ext cx="72666" cy="318707"/>
            </a:xfrm>
            <a:custGeom>
              <a:avLst/>
              <a:gdLst/>
              <a:ahLst/>
              <a:cxnLst/>
              <a:rect l="l" t="t" r="r" b="b"/>
              <a:pathLst>
                <a:path w="1503" h="6592" extrusionOk="0">
                  <a:moveTo>
                    <a:pt x="1" y="6454"/>
                  </a:moveTo>
                  <a:lnTo>
                    <a:pt x="215" y="6483"/>
                  </a:lnTo>
                  <a:cubicBezTo>
                    <a:pt x="215" y="6483"/>
                    <a:pt x="215" y="6482"/>
                    <a:pt x="215" y="6482"/>
                  </a:cubicBezTo>
                  <a:lnTo>
                    <a:pt x="215" y="6482"/>
                  </a:lnTo>
                  <a:lnTo>
                    <a:pt x="1" y="6454"/>
                  </a:lnTo>
                  <a:close/>
                  <a:moveTo>
                    <a:pt x="848" y="0"/>
                  </a:moveTo>
                  <a:cubicBezTo>
                    <a:pt x="222" y="0"/>
                    <a:pt x="215" y="6388"/>
                    <a:pt x="215" y="6482"/>
                  </a:cubicBezTo>
                  <a:lnTo>
                    <a:pt x="215" y="6482"/>
                  </a:lnTo>
                  <a:lnTo>
                    <a:pt x="1072" y="6591"/>
                  </a:lnTo>
                  <a:cubicBezTo>
                    <a:pt x="1072" y="6591"/>
                    <a:pt x="1503" y="84"/>
                    <a:pt x="860" y="1"/>
                  </a:cubicBezTo>
                  <a:cubicBezTo>
                    <a:pt x="856" y="0"/>
                    <a:pt x="852" y="0"/>
                    <a:pt x="848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76;p21"/>
            <p:cNvSpPr/>
            <p:nvPr/>
          </p:nvSpPr>
          <p:spPr>
            <a:xfrm>
              <a:off x="6604007" y="3952980"/>
              <a:ext cx="81127" cy="314887"/>
            </a:xfrm>
            <a:custGeom>
              <a:avLst/>
              <a:gdLst/>
              <a:ahLst/>
              <a:cxnLst/>
              <a:rect l="l" t="t" r="r" b="b"/>
              <a:pathLst>
                <a:path w="1678" h="6513" extrusionOk="0">
                  <a:moveTo>
                    <a:pt x="646" y="0"/>
                  </a:moveTo>
                  <a:cubicBezTo>
                    <a:pt x="1" y="0"/>
                    <a:pt x="816" y="6513"/>
                    <a:pt x="816" y="6513"/>
                  </a:cubicBezTo>
                  <a:lnTo>
                    <a:pt x="1678" y="6513"/>
                  </a:lnTo>
                  <a:cubicBezTo>
                    <a:pt x="1678" y="6513"/>
                    <a:pt x="1291" y="0"/>
                    <a:pt x="6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77;p21"/>
            <p:cNvSpPr/>
            <p:nvPr/>
          </p:nvSpPr>
          <p:spPr>
            <a:xfrm>
              <a:off x="6512921" y="4267816"/>
              <a:ext cx="419995" cy="488213"/>
            </a:xfrm>
            <a:custGeom>
              <a:avLst/>
              <a:gdLst/>
              <a:ahLst/>
              <a:cxnLst/>
              <a:rect l="l" t="t" r="r" b="b"/>
              <a:pathLst>
                <a:path w="8687" h="10098" extrusionOk="0">
                  <a:moveTo>
                    <a:pt x="1" y="1"/>
                  </a:moveTo>
                  <a:lnTo>
                    <a:pt x="1064" y="10098"/>
                  </a:lnTo>
                  <a:lnTo>
                    <a:pt x="8686" y="9855"/>
                  </a:lnTo>
                  <a:lnTo>
                    <a:pt x="86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226220" y="303076"/>
            <a:ext cx="2614257" cy="6309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 smtClean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UI for user</a:t>
            </a:r>
            <a:r>
              <a:rPr lang="en-US" sz="2400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</a:br>
            <a:endParaRPr lang="vi-VN" sz="2400" b="1" kern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99" y="303076"/>
            <a:ext cx="5048655" cy="44975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60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8620" y="419049"/>
            <a:ext cx="4326255" cy="600126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 smtClean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UI for </a:t>
            </a:r>
            <a:r>
              <a:rPr lang="en-US" sz="3200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A</a:t>
            </a:r>
            <a:r>
              <a:rPr lang="en-US" sz="3200" dirty="0" smtClean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dmin</a:t>
            </a:r>
            <a:r>
              <a:rPr lang="en-US" sz="2800" dirty="0" smtClean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 &amp; University</a:t>
            </a:r>
            <a:r>
              <a:rPr lang="en-US" sz="2800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/>
            </a:r>
            <a:br>
              <a:rPr lang="en-US" sz="2800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</a:br>
            <a:endParaRPr lang="vi-VN" sz="2800" b="1" kern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1176697"/>
            <a:ext cx="6811921" cy="344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3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8456" y="261525"/>
            <a:ext cx="3638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Management System</a:t>
            </a:r>
            <a:endParaRPr lang="en-US" sz="28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51"/>
          <a:stretch/>
        </p:blipFill>
        <p:spPr bwMode="auto">
          <a:xfrm>
            <a:off x="3467100" y="261526"/>
            <a:ext cx="5547360" cy="48133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4453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5695" y="413668"/>
            <a:ext cx="5375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Context Diagram</a:t>
            </a:r>
            <a:endParaRPr lang="en-US" sz="32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ap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8" y="1215631"/>
            <a:ext cx="8884508" cy="3727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96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961503" y="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9368" y="747782"/>
            <a:ext cx="4227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 Component &amp; connection</a:t>
            </a:r>
            <a:endParaRPr lang="en-US" sz="2800" dirty="0"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0" name="Nhóm 3"/>
          <p:cNvGrpSpPr/>
          <p:nvPr/>
        </p:nvGrpSpPr>
        <p:grpSpPr>
          <a:xfrm>
            <a:off x="210100" y="221444"/>
            <a:ext cx="3680596" cy="501840"/>
            <a:chOff x="287544" y="822217"/>
            <a:chExt cx="4025621" cy="501840"/>
          </a:xfrm>
        </p:grpSpPr>
        <p:sp>
          <p:nvSpPr>
            <p:cNvPr id="11" name="Hình Chữ nhật Góc tròn 4"/>
            <p:cNvSpPr/>
            <p:nvPr/>
          </p:nvSpPr>
          <p:spPr>
            <a:xfrm>
              <a:off x="287544" y="822217"/>
              <a:ext cx="4025621" cy="5018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Hình Chữ nhật Góc tròn 4"/>
            <p:cNvSpPr txBox="1"/>
            <p:nvPr/>
          </p:nvSpPr>
          <p:spPr>
            <a:xfrm>
              <a:off x="312042" y="846715"/>
              <a:ext cx="3976625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159" tIns="0" rIns="152159" bIns="0" numCol="1" spcCol="1270" anchor="ctr" anchorCtr="0">
              <a:noAutofit/>
            </a:bodyPr>
            <a:lstStyle/>
            <a:p>
              <a:pPr lvl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Architecture</a:t>
              </a:r>
              <a:endParaRPr lang="vi-VN" sz="3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845" y="310800"/>
            <a:ext cx="4624380" cy="4365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421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961503" y="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grpSp>
        <p:nvGrpSpPr>
          <p:cNvPr id="10" name="Nhóm 3"/>
          <p:cNvGrpSpPr/>
          <p:nvPr/>
        </p:nvGrpSpPr>
        <p:grpSpPr>
          <a:xfrm>
            <a:off x="210099" y="221444"/>
            <a:ext cx="4025621" cy="501840"/>
            <a:chOff x="287544" y="822217"/>
            <a:chExt cx="4025621" cy="501840"/>
          </a:xfrm>
        </p:grpSpPr>
        <p:sp>
          <p:nvSpPr>
            <p:cNvPr id="11" name="Hình Chữ nhật Góc tròn 4"/>
            <p:cNvSpPr/>
            <p:nvPr/>
          </p:nvSpPr>
          <p:spPr>
            <a:xfrm>
              <a:off x="287544" y="822217"/>
              <a:ext cx="4025621" cy="5018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Hình Chữ nhật Góc tròn 4"/>
            <p:cNvSpPr txBox="1"/>
            <p:nvPr/>
          </p:nvSpPr>
          <p:spPr>
            <a:xfrm>
              <a:off x="312042" y="846715"/>
              <a:ext cx="3976625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159" tIns="0" rIns="152159" bIns="0" numCol="1" spcCol="1270" anchor="ctr" anchorCtr="0">
              <a:noAutofit/>
            </a:bodyPr>
            <a:lstStyle/>
            <a:p>
              <a:pPr lvl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Architecture</a:t>
              </a:r>
              <a:endParaRPr lang="vi-VN" sz="3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Tiêu đề 1"/>
          <p:cNvSpPr>
            <a:spLocks noGrp="1"/>
          </p:cNvSpPr>
          <p:nvPr>
            <p:ph type="ctrTitle"/>
          </p:nvPr>
        </p:nvSpPr>
        <p:spPr>
          <a:xfrm>
            <a:off x="210099" y="747782"/>
            <a:ext cx="2646045" cy="564907"/>
          </a:xfrm>
        </p:spPr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Allocation view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No description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15" y="1417609"/>
            <a:ext cx="6777935" cy="3415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88541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5018639" y="209894"/>
            <a:ext cx="3391969" cy="1205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database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14128" y="76306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310800"/>
            <a:ext cx="4953000" cy="4639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80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8"/>
          <p:cNvSpPr txBox="1">
            <a:spLocks noGrp="1"/>
          </p:cNvSpPr>
          <p:nvPr>
            <p:ph type="ctrTitle"/>
          </p:nvPr>
        </p:nvSpPr>
        <p:spPr>
          <a:xfrm>
            <a:off x="1517073" y="2650860"/>
            <a:ext cx="136191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REACTJS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2" name="Google Shape;582;p28"/>
          <p:cNvSpPr txBox="1">
            <a:spLocks noGrp="1"/>
          </p:cNvSpPr>
          <p:nvPr>
            <p:ph type="ctrTitle" idx="3"/>
          </p:nvPr>
        </p:nvSpPr>
        <p:spPr>
          <a:xfrm>
            <a:off x="1571970" y="1282838"/>
            <a:ext cx="1803768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HTML/CSS/JS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4" name="Google Shape;584;p28"/>
          <p:cNvSpPr txBox="1">
            <a:spLocks noGrp="1"/>
          </p:cNvSpPr>
          <p:nvPr>
            <p:ph type="ctrTitle" idx="6"/>
          </p:nvPr>
        </p:nvSpPr>
        <p:spPr>
          <a:xfrm>
            <a:off x="1348901" y="3873270"/>
            <a:ext cx="1473916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UI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6" name="Google Shape;586;p28"/>
          <p:cNvSpPr txBox="1">
            <a:spLocks noGrp="1"/>
          </p:cNvSpPr>
          <p:nvPr>
            <p:ph type="ctrTitle" idx="8"/>
          </p:nvPr>
        </p:nvSpPr>
        <p:spPr>
          <a:xfrm>
            <a:off x="6375684" y="2650860"/>
            <a:ext cx="193670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KEYSTONEJS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87" name="Google Shape;587;p28"/>
          <p:cNvGrpSpPr/>
          <p:nvPr/>
        </p:nvGrpSpPr>
        <p:grpSpPr>
          <a:xfrm>
            <a:off x="3837012" y="2219402"/>
            <a:ext cx="1824974" cy="2224084"/>
            <a:chOff x="3203927" y="1492500"/>
            <a:chExt cx="1993200" cy="2429100"/>
          </a:xfrm>
        </p:grpSpPr>
        <p:sp>
          <p:nvSpPr>
            <p:cNvPr id="588" name="Google Shape;588;p28"/>
            <p:cNvSpPr/>
            <p:nvPr/>
          </p:nvSpPr>
          <p:spPr>
            <a:xfrm>
              <a:off x="3257175" y="1499250"/>
              <a:ext cx="1886700" cy="2415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4129125" y="1492500"/>
              <a:ext cx="142800" cy="2429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0" name="Google Shape;590;p28"/>
            <p:cNvSpPr/>
            <p:nvPr/>
          </p:nvSpPr>
          <p:spPr>
            <a:xfrm rot="5400000">
              <a:off x="4129127" y="1328800"/>
              <a:ext cx="142800" cy="199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1" name="Google Shape;591;p28"/>
            <p:cNvSpPr/>
            <p:nvPr/>
          </p:nvSpPr>
          <p:spPr>
            <a:xfrm rot="5400000">
              <a:off x="4129127" y="2083550"/>
              <a:ext cx="142800" cy="199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93" name="Google Shape;593;p28"/>
          <p:cNvSpPr txBox="1">
            <a:spLocks noGrp="1"/>
          </p:cNvSpPr>
          <p:nvPr>
            <p:ph type="ctrTitle" idx="13"/>
          </p:nvPr>
        </p:nvSpPr>
        <p:spPr>
          <a:xfrm>
            <a:off x="6332962" y="1407641"/>
            <a:ext cx="1167998" cy="506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5" name="Google Shape;595;p28"/>
          <p:cNvSpPr txBox="1">
            <a:spLocks noGrp="1"/>
          </p:cNvSpPr>
          <p:nvPr>
            <p:ph type="ctrTitle" idx="15"/>
          </p:nvPr>
        </p:nvSpPr>
        <p:spPr>
          <a:xfrm>
            <a:off x="6320206" y="3956814"/>
            <a:ext cx="1483036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MONGODB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96" name="Google Shape;596;p28"/>
          <p:cNvGrpSpPr/>
          <p:nvPr/>
        </p:nvGrpSpPr>
        <p:grpSpPr>
          <a:xfrm>
            <a:off x="3745399" y="2876287"/>
            <a:ext cx="2092411" cy="1540055"/>
            <a:chOff x="250900" y="238125"/>
            <a:chExt cx="7114625" cy="5236500"/>
          </a:xfrm>
        </p:grpSpPr>
        <p:sp>
          <p:nvSpPr>
            <p:cNvPr id="597" name="Google Shape;597;p28"/>
            <p:cNvSpPr/>
            <p:nvPr/>
          </p:nvSpPr>
          <p:spPr>
            <a:xfrm>
              <a:off x="250900" y="3345000"/>
              <a:ext cx="7114625" cy="610625"/>
            </a:xfrm>
            <a:custGeom>
              <a:avLst/>
              <a:gdLst/>
              <a:ahLst/>
              <a:cxnLst/>
              <a:rect l="l" t="t" r="r" b="b"/>
              <a:pathLst>
                <a:path w="284585" h="24425" extrusionOk="0">
                  <a:moveTo>
                    <a:pt x="0" y="1"/>
                  </a:moveTo>
                  <a:lnTo>
                    <a:pt x="0" y="24425"/>
                  </a:lnTo>
                  <a:lnTo>
                    <a:pt x="284585" y="24425"/>
                  </a:lnTo>
                  <a:lnTo>
                    <a:pt x="284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877775" y="3955600"/>
              <a:ext cx="170050" cy="1519025"/>
            </a:xfrm>
            <a:custGeom>
              <a:avLst/>
              <a:gdLst/>
              <a:ahLst/>
              <a:cxnLst/>
              <a:rect l="l" t="t" r="r" b="b"/>
              <a:pathLst>
                <a:path w="6802" h="60761" extrusionOk="0">
                  <a:moveTo>
                    <a:pt x="0" y="1"/>
                  </a:moveTo>
                  <a:lnTo>
                    <a:pt x="0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6472375" y="3955600"/>
              <a:ext cx="170075" cy="1519025"/>
            </a:xfrm>
            <a:custGeom>
              <a:avLst/>
              <a:gdLst/>
              <a:ahLst/>
              <a:cxnLst/>
              <a:rect l="l" t="t" r="r" b="b"/>
              <a:pathLst>
                <a:path w="6803" h="60761" extrusionOk="0">
                  <a:moveTo>
                    <a:pt x="1" y="1"/>
                  </a:moveTo>
                  <a:lnTo>
                    <a:pt x="1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1109875" y="238125"/>
              <a:ext cx="831925" cy="3113625"/>
            </a:xfrm>
            <a:custGeom>
              <a:avLst/>
              <a:gdLst/>
              <a:ahLst/>
              <a:cxnLst/>
              <a:rect l="l" t="t" r="r" b="b"/>
              <a:pathLst>
                <a:path w="33277" h="124545" extrusionOk="0">
                  <a:moveTo>
                    <a:pt x="1" y="0"/>
                  </a:moveTo>
                  <a:lnTo>
                    <a:pt x="1" y="124545"/>
                  </a:lnTo>
                  <a:lnTo>
                    <a:pt x="33276" y="124545"/>
                  </a:lnTo>
                  <a:lnTo>
                    <a:pt x="332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1094250" y="1013225"/>
              <a:ext cx="821650" cy="39200"/>
            </a:xfrm>
            <a:custGeom>
              <a:avLst/>
              <a:gdLst/>
              <a:ahLst/>
              <a:cxnLst/>
              <a:rect l="l" t="t" r="r" b="b"/>
              <a:pathLst>
                <a:path w="32866" h="1568" extrusionOk="0">
                  <a:moveTo>
                    <a:pt x="16435" y="1"/>
                  </a:moveTo>
                  <a:cubicBezTo>
                    <a:pt x="7358" y="1"/>
                    <a:pt x="0" y="351"/>
                    <a:pt x="0" y="784"/>
                  </a:cubicBezTo>
                  <a:cubicBezTo>
                    <a:pt x="0" y="1217"/>
                    <a:pt x="7361" y="1568"/>
                    <a:pt x="16435" y="1568"/>
                  </a:cubicBezTo>
                  <a:cubicBezTo>
                    <a:pt x="25509" y="1568"/>
                    <a:pt x="32866" y="1217"/>
                    <a:pt x="32866" y="784"/>
                  </a:cubicBezTo>
                  <a:cubicBezTo>
                    <a:pt x="32866" y="352"/>
                    <a:pt x="25510" y="1"/>
                    <a:pt x="16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1112950" y="1274625"/>
              <a:ext cx="840300" cy="39200"/>
            </a:xfrm>
            <a:custGeom>
              <a:avLst/>
              <a:gdLst/>
              <a:ahLst/>
              <a:cxnLst/>
              <a:rect l="l" t="t" r="r" b="b"/>
              <a:pathLst>
                <a:path w="33612" h="1568" extrusionOk="0">
                  <a:moveTo>
                    <a:pt x="16807" y="1"/>
                  </a:moveTo>
                  <a:cubicBezTo>
                    <a:pt x="7524" y="1"/>
                    <a:pt x="0" y="352"/>
                    <a:pt x="0" y="785"/>
                  </a:cubicBezTo>
                  <a:cubicBezTo>
                    <a:pt x="0" y="1217"/>
                    <a:pt x="7524" y="1568"/>
                    <a:pt x="16807" y="1568"/>
                  </a:cubicBezTo>
                  <a:cubicBezTo>
                    <a:pt x="26087" y="1568"/>
                    <a:pt x="33612" y="1217"/>
                    <a:pt x="33612" y="785"/>
                  </a:cubicBezTo>
                  <a:cubicBezTo>
                    <a:pt x="33612" y="352"/>
                    <a:pt x="26087" y="1"/>
                    <a:pt x="16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1112950" y="2889825"/>
              <a:ext cx="821650" cy="39150"/>
            </a:xfrm>
            <a:custGeom>
              <a:avLst/>
              <a:gdLst/>
              <a:ahLst/>
              <a:cxnLst/>
              <a:rect l="l" t="t" r="r" b="b"/>
              <a:pathLst>
                <a:path w="32866" h="1566" extrusionOk="0">
                  <a:moveTo>
                    <a:pt x="16433" y="1"/>
                  </a:moveTo>
                  <a:cubicBezTo>
                    <a:pt x="7357" y="1"/>
                    <a:pt x="0" y="350"/>
                    <a:pt x="0" y="783"/>
                  </a:cubicBezTo>
                  <a:cubicBezTo>
                    <a:pt x="0" y="1216"/>
                    <a:pt x="7359" y="1566"/>
                    <a:pt x="16433" y="1566"/>
                  </a:cubicBezTo>
                  <a:cubicBezTo>
                    <a:pt x="25508" y="1566"/>
                    <a:pt x="32866" y="1216"/>
                    <a:pt x="32866" y="783"/>
                  </a:cubicBezTo>
                  <a:cubicBezTo>
                    <a:pt x="32866" y="350"/>
                    <a:pt x="25510" y="1"/>
                    <a:pt x="16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1094250" y="2628425"/>
              <a:ext cx="830975" cy="39200"/>
            </a:xfrm>
            <a:custGeom>
              <a:avLst/>
              <a:gdLst/>
              <a:ahLst/>
              <a:cxnLst/>
              <a:rect l="l" t="t" r="r" b="b"/>
              <a:pathLst>
                <a:path w="33239" h="1568" extrusionOk="0">
                  <a:moveTo>
                    <a:pt x="16621" y="0"/>
                  </a:moveTo>
                  <a:cubicBezTo>
                    <a:pt x="7441" y="0"/>
                    <a:pt x="0" y="352"/>
                    <a:pt x="0" y="785"/>
                  </a:cubicBezTo>
                  <a:cubicBezTo>
                    <a:pt x="0" y="1216"/>
                    <a:pt x="7441" y="1567"/>
                    <a:pt x="16621" y="1567"/>
                  </a:cubicBezTo>
                  <a:cubicBezTo>
                    <a:pt x="25798" y="1567"/>
                    <a:pt x="33238" y="1216"/>
                    <a:pt x="33238" y="785"/>
                  </a:cubicBezTo>
                  <a:cubicBezTo>
                    <a:pt x="33238" y="352"/>
                    <a:pt x="25798" y="0"/>
                    <a:pt x="16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1927850" y="787750"/>
              <a:ext cx="1115450" cy="2564000"/>
            </a:xfrm>
            <a:custGeom>
              <a:avLst/>
              <a:gdLst/>
              <a:ahLst/>
              <a:cxnLst/>
              <a:rect l="l" t="t" r="r" b="b"/>
              <a:pathLst>
                <a:path w="44618" h="102560" extrusionOk="0">
                  <a:moveTo>
                    <a:pt x="0" y="0"/>
                  </a:moveTo>
                  <a:lnTo>
                    <a:pt x="0" y="102560"/>
                  </a:lnTo>
                  <a:lnTo>
                    <a:pt x="44617" y="102560"/>
                  </a:lnTo>
                  <a:lnTo>
                    <a:pt x="446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1933300" y="787750"/>
              <a:ext cx="539150" cy="617850"/>
            </a:xfrm>
            <a:custGeom>
              <a:avLst/>
              <a:gdLst/>
              <a:ahLst/>
              <a:cxnLst/>
              <a:rect l="l" t="t" r="r" b="b"/>
              <a:pathLst>
                <a:path w="21566" h="24714" extrusionOk="0">
                  <a:moveTo>
                    <a:pt x="21120" y="0"/>
                  </a:moveTo>
                  <a:cubicBezTo>
                    <a:pt x="20872" y="0"/>
                    <a:pt x="20733" y="1961"/>
                    <a:pt x="19886" y="4937"/>
                  </a:cubicBezTo>
                  <a:cubicBezTo>
                    <a:pt x="19056" y="7910"/>
                    <a:pt x="17346" y="11919"/>
                    <a:pt x="14292" y="15489"/>
                  </a:cubicBezTo>
                  <a:cubicBezTo>
                    <a:pt x="11239" y="19058"/>
                    <a:pt x="7547" y="21367"/>
                    <a:pt x="4737" y="22647"/>
                  </a:cubicBezTo>
                  <a:cubicBezTo>
                    <a:pt x="1918" y="23949"/>
                    <a:pt x="0" y="24390"/>
                    <a:pt x="52" y="24635"/>
                  </a:cubicBezTo>
                  <a:cubicBezTo>
                    <a:pt x="58" y="24682"/>
                    <a:pt x="204" y="24714"/>
                    <a:pt x="473" y="24714"/>
                  </a:cubicBezTo>
                  <a:cubicBezTo>
                    <a:pt x="1220" y="24714"/>
                    <a:pt x="2911" y="24474"/>
                    <a:pt x="5158" y="23672"/>
                  </a:cubicBezTo>
                  <a:cubicBezTo>
                    <a:pt x="8195" y="22608"/>
                    <a:pt x="12226" y="20312"/>
                    <a:pt x="15482" y="16507"/>
                  </a:cubicBezTo>
                  <a:cubicBezTo>
                    <a:pt x="18738" y="12702"/>
                    <a:pt x="20382" y="8358"/>
                    <a:pt x="20964" y="5194"/>
                  </a:cubicBezTo>
                  <a:cubicBezTo>
                    <a:pt x="21566" y="2010"/>
                    <a:pt x="21303" y="0"/>
                    <a:pt x="21123" y="0"/>
                  </a:cubicBezTo>
                  <a:cubicBezTo>
                    <a:pt x="21123" y="0"/>
                    <a:pt x="21123" y="0"/>
                    <a:pt x="21123" y="0"/>
                  </a:cubicBezTo>
                  <a:cubicBezTo>
                    <a:pt x="21122" y="0"/>
                    <a:pt x="21121" y="0"/>
                    <a:pt x="2112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1954400" y="1785750"/>
              <a:ext cx="1076875" cy="278875"/>
            </a:xfrm>
            <a:custGeom>
              <a:avLst/>
              <a:gdLst/>
              <a:ahLst/>
              <a:cxnLst/>
              <a:rect l="l" t="t" r="r" b="b"/>
              <a:pathLst>
                <a:path w="43075" h="11155" extrusionOk="0">
                  <a:moveTo>
                    <a:pt x="27743" y="1"/>
                  </a:moveTo>
                  <a:cubicBezTo>
                    <a:pt x="25418" y="1"/>
                    <a:pt x="22929" y="192"/>
                    <a:pt x="20368" y="650"/>
                  </a:cubicBezTo>
                  <a:cubicBezTo>
                    <a:pt x="14024" y="1808"/>
                    <a:pt x="8666" y="4342"/>
                    <a:pt x="5205" y="6699"/>
                  </a:cubicBezTo>
                  <a:cubicBezTo>
                    <a:pt x="1722" y="9053"/>
                    <a:pt x="1" y="11023"/>
                    <a:pt x="116" y="11138"/>
                  </a:cubicBezTo>
                  <a:cubicBezTo>
                    <a:pt x="126" y="11149"/>
                    <a:pt x="141" y="11155"/>
                    <a:pt x="162" y="11155"/>
                  </a:cubicBezTo>
                  <a:cubicBezTo>
                    <a:pt x="518" y="11155"/>
                    <a:pt x="2455" y="9574"/>
                    <a:pt x="5790" y="7641"/>
                  </a:cubicBezTo>
                  <a:cubicBezTo>
                    <a:pt x="9309" y="5583"/>
                    <a:pt x="14529" y="3311"/>
                    <a:pt x="20647" y="2192"/>
                  </a:cubicBezTo>
                  <a:cubicBezTo>
                    <a:pt x="23529" y="1679"/>
                    <a:pt x="26314" y="1474"/>
                    <a:pt x="28873" y="1474"/>
                  </a:cubicBezTo>
                  <a:cubicBezTo>
                    <a:pt x="31750" y="1474"/>
                    <a:pt x="34342" y="1732"/>
                    <a:pt x="36466" y="2100"/>
                  </a:cubicBezTo>
                  <a:cubicBezTo>
                    <a:pt x="40001" y="2699"/>
                    <a:pt x="42299" y="3437"/>
                    <a:pt x="42870" y="3437"/>
                  </a:cubicBezTo>
                  <a:cubicBezTo>
                    <a:pt x="42950" y="3437"/>
                    <a:pt x="42996" y="3422"/>
                    <a:pt x="43007" y="3391"/>
                  </a:cubicBezTo>
                  <a:cubicBezTo>
                    <a:pt x="43074" y="3243"/>
                    <a:pt x="40771" y="2000"/>
                    <a:pt x="36684" y="1013"/>
                  </a:cubicBezTo>
                  <a:cubicBezTo>
                    <a:pt x="34259" y="419"/>
                    <a:pt x="31180" y="1"/>
                    <a:pt x="2774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2169025" y="2530125"/>
              <a:ext cx="849100" cy="866050"/>
            </a:xfrm>
            <a:custGeom>
              <a:avLst/>
              <a:gdLst/>
              <a:ahLst/>
              <a:cxnLst/>
              <a:rect l="l" t="t" r="r" b="b"/>
              <a:pathLst>
                <a:path w="33964" h="34642" extrusionOk="0">
                  <a:moveTo>
                    <a:pt x="24214" y="0"/>
                  </a:moveTo>
                  <a:cubicBezTo>
                    <a:pt x="19081" y="0"/>
                    <a:pt x="12102" y="1884"/>
                    <a:pt x="6886" y="7355"/>
                  </a:cubicBezTo>
                  <a:cubicBezTo>
                    <a:pt x="1191" y="13471"/>
                    <a:pt x="1" y="21479"/>
                    <a:pt x="730" y="26648"/>
                  </a:cubicBezTo>
                  <a:cubicBezTo>
                    <a:pt x="1070" y="29285"/>
                    <a:pt x="1743" y="31344"/>
                    <a:pt x="2371" y="32677"/>
                  </a:cubicBezTo>
                  <a:cubicBezTo>
                    <a:pt x="2977" y="33974"/>
                    <a:pt x="3441" y="34641"/>
                    <a:pt x="3541" y="34641"/>
                  </a:cubicBezTo>
                  <a:cubicBezTo>
                    <a:pt x="3544" y="34641"/>
                    <a:pt x="3547" y="34640"/>
                    <a:pt x="3549" y="34639"/>
                  </a:cubicBezTo>
                  <a:cubicBezTo>
                    <a:pt x="3840" y="34524"/>
                    <a:pt x="2203" y="31639"/>
                    <a:pt x="1834" y="26543"/>
                  </a:cubicBezTo>
                  <a:cubicBezTo>
                    <a:pt x="1410" y="21570"/>
                    <a:pt x="2739" y="14098"/>
                    <a:pt x="8026" y="8430"/>
                  </a:cubicBezTo>
                  <a:cubicBezTo>
                    <a:pt x="13200" y="2997"/>
                    <a:pt x="20277" y="1162"/>
                    <a:pt x="25247" y="1162"/>
                  </a:cubicBezTo>
                  <a:cubicBezTo>
                    <a:pt x="25415" y="1162"/>
                    <a:pt x="25580" y="1164"/>
                    <a:pt x="25742" y="1168"/>
                  </a:cubicBezTo>
                  <a:cubicBezTo>
                    <a:pt x="30384" y="1229"/>
                    <a:pt x="33266" y="2441"/>
                    <a:pt x="33828" y="2441"/>
                  </a:cubicBezTo>
                  <a:cubicBezTo>
                    <a:pt x="33884" y="2441"/>
                    <a:pt x="33917" y="2429"/>
                    <a:pt x="33926" y="2402"/>
                  </a:cubicBezTo>
                  <a:cubicBezTo>
                    <a:pt x="33964" y="2317"/>
                    <a:pt x="33270" y="1884"/>
                    <a:pt x="31897" y="1342"/>
                  </a:cubicBezTo>
                  <a:cubicBezTo>
                    <a:pt x="30529" y="794"/>
                    <a:pt x="28435" y="242"/>
                    <a:pt x="25781" y="62"/>
                  </a:cubicBezTo>
                  <a:cubicBezTo>
                    <a:pt x="25283" y="21"/>
                    <a:pt x="24759" y="0"/>
                    <a:pt x="2421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3033625" y="251575"/>
              <a:ext cx="415950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0" y="1"/>
                  </a:moveTo>
                  <a:lnTo>
                    <a:pt x="0" y="124546"/>
                  </a:lnTo>
                  <a:lnTo>
                    <a:pt x="16637" y="124546"/>
                  </a:lnTo>
                  <a:lnTo>
                    <a:pt x="166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3042550" y="65620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2" y="1567"/>
                    <a:pt x="15592" y="1216"/>
                    <a:pt x="15592" y="783"/>
                  </a:cubicBezTo>
                  <a:cubicBezTo>
                    <a:pt x="15592" y="352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305102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7" y="0"/>
                  </a:moveTo>
                  <a:cubicBezTo>
                    <a:pt x="3490" y="0"/>
                    <a:pt x="1" y="351"/>
                    <a:pt x="1" y="784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1" y="1567"/>
                    <a:pt x="15592" y="1216"/>
                    <a:pt x="15592" y="784"/>
                  </a:cubicBezTo>
                  <a:cubicBezTo>
                    <a:pt x="15592" y="351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042550" y="3104875"/>
              <a:ext cx="389800" cy="39150"/>
            </a:xfrm>
            <a:custGeom>
              <a:avLst/>
              <a:gdLst/>
              <a:ahLst/>
              <a:cxnLst/>
              <a:rect l="l" t="t" r="r" b="b"/>
              <a:pathLst>
                <a:path w="15592" h="1566" extrusionOk="0">
                  <a:moveTo>
                    <a:pt x="7797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2" y="1566"/>
                    <a:pt x="7797" y="1566"/>
                  </a:cubicBezTo>
                  <a:cubicBezTo>
                    <a:pt x="12102" y="1566"/>
                    <a:pt x="15592" y="1216"/>
                    <a:pt x="15592" y="783"/>
                  </a:cubicBezTo>
                  <a:cubicBezTo>
                    <a:pt x="15592" y="350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305102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5"/>
                  </a:cubicBezTo>
                  <a:cubicBezTo>
                    <a:pt x="1" y="1218"/>
                    <a:pt x="3492" y="1567"/>
                    <a:pt x="7797" y="1567"/>
                  </a:cubicBezTo>
                  <a:cubicBezTo>
                    <a:pt x="12101" y="1567"/>
                    <a:pt x="15592" y="1218"/>
                    <a:pt x="15592" y="785"/>
                  </a:cubicBezTo>
                  <a:cubicBezTo>
                    <a:pt x="15592" y="353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3209375" y="1057050"/>
              <a:ext cx="39225" cy="1592975"/>
            </a:xfrm>
            <a:custGeom>
              <a:avLst/>
              <a:gdLst/>
              <a:ahLst/>
              <a:cxnLst/>
              <a:rect l="l" t="t" r="r" b="b"/>
              <a:pathLst>
                <a:path w="1569" h="63719" extrusionOk="0">
                  <a:moveTo>
                    <a:pt x="785" y="1"/>
                  </a:moveTo>
                  <a:cubicBezTo>
                    <a:pt x="352" y="1"/>
                    <a:pt x="1" y="14263"/>
                    <a:pt x="1" y="31861"/>
                  </a:cubicBezTo>
                  <a:cubicBezTo>
                    <a:pt x="1" y="49453"/>
                    <a:pt x="352" y="63718"/>
                    <a:pt x="785" y="63718"/>
                  </a:cubicBezTo>
                  <a:cubicBezTo>
                    <a:pt x="1216" y="63718"/>
                    <a:pt x="1569" y="49453"/>
                    <a:pt x="1569" y="31861"/>
                  </a:cubicBezTo>
                  <a:cubicBezTo>
                    <a:pt x="1569" y="14263"/>
                    <a:pt x="1219" y="1"/>
                    <a:pt x="785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5676822" y="251600"/>
              <a:ext cx="477469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1" y="1"/>
                  </a:moveTo>
                  <a:lnTo>
                    <a:pt x="1" y="124546"/>
                  </a:lnTo>
                  <a:lnTo>
                    <a:pt x="16638" y="124546"/>
                  </a:lnTo>
                  <a:lnTo>
                    <a:pt x="166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5747325" y="656200"/>
              <a:ext cx="389775" cy="39200"/>
            </a:xfrm>
            <a:custGeom>
              <a:avLst/>
              <a:gdLst/>
              <a:ahLst/>
              <a:cxnLst/>
              <a:rect l="l" t="t" r="r" b="b"/>
              <a:pathLst>
                <a:path w="15591" h="1568" extrusionOk="0">
                  <a:moveTo>
                    <a:pt x="7795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0" y="1567"/>
                    <a:pt x="7795" y="1567"/>
                  </a:cubicBezTo>
                  <a:cubicBezTo>
                    <a:pt x="12101" y="1567"/>
                    <a:pt x="15590" y="1216"/>
                    <a:pt x="15590" y="783"/>
                  </a:cubicBezTo>
                  <a:cubicBezTo>
                    <a:pt x="15590" y="352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575577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6" y="0"/>
                  </a:moveTo>
                  <a:cubicBezTo>
                    <a:pt x="3491" y="0"/>
                    <a:pt x="0" y="351"/>
                    <a:pt x="0" y="784"/>
                  </a:cubicBezTo>
                  <a:cubicBezTo>
                    <a:pt x="0" y="1216"/>
                    <a:pt x="3491" y="1567"/>
                    <a:pt x="7796" y="1567"/>
                  </a:cubicBezTo>
                  <a:cubicBezTo>
                    <a:pt x="12100" y="1567"/>
                    <a:pt x="15591" y="1216"/>
                    <a:pt x="15591" y="784"/>
                  </a:cubicBezTo>
                  <a:cubicBezTo>
                    <a:pt x="15591" y="351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5747325" y="3104875"/>
              <a:ext cx="389775" cy="39150"/>
            </a:xfrm>
            <a:custGeom>
              <a:avLst/>
              <a:gdLst/>
              <a:ahLst/>
              <a:cxnLst/>
              <a:rect l="l" t="t" r="r" b="b"/>
              <a:pathLst>
                <a:path w="15591" h="1566" extrusionOk="0">
                  <a:moveTo>
                    <a:pt x="7795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0" y="1566"/>
                    <a:pt x="7795" y="1566"/>
                  </a:cubicBezTo>
                  <a:cubicBezTo>
                    <a:pt x="12101" y="1566"/>
                    <a:pt x="15590" y="1216"/>
                    <a:pt x="15590" y="783"/>
                  </a:cubicBezTo>
                  <a:cubicBezTo>
                    <a:pt x="15590" y="350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575577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6" y="0"/>
                  </a:moveTo>
                  <a:cubicBezTo>
                    <a:pt x="3491" y="0"/>
                    <a:pt x="0" y="352"/>
                    <a:pt x="0" y="785"/>
                  </a:cubicBezTo>
                  <a:cubicBezTo>
                    <a:pt x="0" y="1218"/>
                    <a:pt x="3491" y="1567"/>
                    <a:pt x="7796" y="1567"/>
                  </a:cubicBezTo>
                  <a:cubicBezTo>
                    <a:pt x="12100" y="1567"/>
                    <a:pt x="15591" y="1218"/>
                    <a:pt x="15591" y="785"/>
                  </a:cubicBezTo>
                  <a:cubicBezTo>
                    <a:pt x="15591" y="353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5914150" y="1057050"/>
              <a:ext cx="39150" cy="1592975"/>
            </a:xfrm>
            <a:custGeom>
              <a:avLst/>
              <a:gdLst/>
              <a:ahLst/>
              <a:cxnLst/>
              <a:rect l="l" t="t" r="r" b="b"/>
              <a:pathLst>
                <a:path w="1566" h="63719" extrusionOk="0">
                  <a:moveTo>
                    <a:pt x="783" y="1"/>
                  </a:moveTo>
                  <a:cubicBezTo>
                    <a:pt x="350" y="1"/>
                    <a:pt x="1" y="14263"/>
                    <a:pt x="1" y="31861"/>
                  </a:cubicBezTo>
                  <a:cubicBezTo>
                    <a:pt x="1" y="49453"/>
                    <a:pt x="350" y="63718"/>
                    <a:pt x="783" y="63718"/>
                  </a:cubicBezTo>
                  <a:cubicBezTo>
                    <a:pt x="1216" y="63718"/>
                    <a:pt x="1566" y="49453"/>
                    <a:pt x="1566" y="31861"/>
                  </a:cubicBezTo>
                  <a:cubicBezTo>
                    <a:pt x="1566" y="14263"/>
                    <a:pt x="1216" y="1"/>
                    <a:pt x="783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3449550" y="238125"/>
              <a:ext cx="831950" cy="3113625"/>
            </a:xfrm>
            <a:custGeom>
              <a:avLst/>
              <a:gdLst/>
              <a:ahLst/>
              <a:cxnLst/>
              <a:rect l="l" t="t" r="r" b="b"/>
              <a:pathLst>
                <a:path w="33278" h="124545" extrusionOk="0">
                  <a:moveTo>
                    <a:pt x="0" y="0"/>
                  </a:moveTo>
                  <a:lnTo>
                    <a:pt x="0" y="124545"/>
                  </a:lnTo>
                  <a:lnTo>
                    <a:pt x="33278" y="124545"/>
                  </a:lnTo>
                  <a:lnTo>
                    <a:pt x="332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3484150" y="245900"/>
              <a:ext cx="728775" cy="3145800"/>
            </a:xfrm>
            <a:custGeom>
              <a:avLst/>
              <a:gdLst/>
              <a:ahLst/>
              <a:cxnLst/>
              <a:rect l="l" t="t" r="r" b="b"/>
              <a:pathLst>
                <a:path w="29151" h="125832" extrusionOk="0">
                  <a:moveTo>
                    <a:pt x="19189" y="31968"/>
                  </a:moveTo>
                  <a:cubicBezTo>
                    <a:pt x="20701" y="31968"/>
                    <a:pt x="22185" y="32240"/>
                    <a:pt x="23548" y="32819"/>
                  </a:cubicBezTo>
                  <a:cubicBezTo>
                    <a:pt x="25372" y="33581"/>
                    <a:pt x="26775" y="35045"/>
                    <a:pt x="27084" y="36893"/>
                  </a:cubicBezTo>
                  <a:cubicBezTo>
                    <a:pt x="27444" y="38710"/>
                    <a:pt x="26937" y="40688"/>
                    <a:pt x="25849" y="42128"/>
                  </a:cubicBezTo>
                  <a:cubicBezTo>
                    <a:pt x="24237" y="44227"/>
                    <a:pt x="21609" y="45167"/>
                    <a:pt x="19038" y="45167"/>
                  </a:cubicBezTo>
                  <a:cubicBezTo>
                    <a:pt x="17998" y="45167"/>
                    <a:pt x="16967" y="45013"/>
                    <a:pt x="16017" y="44720"/>
                  </a:cubicBezTo>
                  <a:cubicBezTo>
                    <a:pt x="12604" y="43708"/>
                    <a:pt x="9839" y="41366"/>
                    <a:pt x="7672" y="38879"/>
                  </a:cubicBezTo>
                  <a:cubicBezTo>
                    <a:pt x="7471" y="38645"/>
                    <a:pt x="7274" y="38410"/>
                    <a:pt x="7082" y="38172"/>
                  </a:cubicBezTo>
                  <a:lnTo>
                    <a:pt x="7082" y="38172"/>
                  </a:lnTo>
                  <a:cubicBezTo>
                    <a:pt x="8361" y="36569"/>
                    <a:pt x="9887" y="35204"/>
                    <a:pt x="11623" y="34180"/>
                  </a:cubicBezTo>
                  <a:cubicBezTo>
                    <a:pt x="13926" y="32764"/>
                    <a:pt x="16600" y="31968"/>
                    <a:pt x="19189" y="31968"/>
                  </a:cubicBezTo>
                  <a:close/>
                  <a:moveTo>
                    <a:pt x="20739" y="63778"/>
                  </a:moveTo>
                  <a:cubicBezTo>
                    <a:pt x="22784" y="63778"/>
                    <a:pt x="24851" y="64552"/>
                    <a:pt x="26236" y="65988"/>
                  </a:cubicBezTo>
                  <a:cubicBezTo>
                    <a:pt x="27853" y="67574"/>
                    <a:pt x="27894" y="70116"/>
                    <a:pt x="26604" y="72061"/>
                  </a:cubicBezTo>
                  <a:cubicBezTo>
                    <a:pt x="25380" y="74043"/>
                    <a:pt x="23197" y="75379"/>
                    <a:pt x="20867" y="75944"/>
                  </a:cubicBezTo>
                  <a:cubicBezTo>
                    <a:pt x="19997" y="76134"/>
                    <a:pt x="19111" y="76225"/>
                    <a:pt x="18226" y="76225"/>
                  </a:cubicBezTo>
                  <a:cubicBezTo>
                    <a:pt x="14632" y="76225"/>
                    <a:pt x="11040" y="74726"/>
                    <a:pt x="8466" y="72284"/>
                  </a:cubicBezTo>
                  <a:lnTo>
                    <a:pt x="8466" y="72284"/>
                  </a:lnTo>
                  <a:cubicBezTo>
                    <a:pt x="9820" y="70012"/>
                    <a:pt x="11526" y="67943"/>
                    <a:pt x="13635" y="66321"/>
                  </a:cubicBezTo>
                  <a:cubicBezTo>
                    <a:pt x="15481" y="64916"/>
                    <a:pt x="17688" y="63951"/>
                    <a:pt x="19999" y="63812"/>
                  </a:cubicBezTo>
                  <a:cubicBezTo>
                    <a:pt x="20245" y="63789"/>
                    <a:pt x="20492" y="63778"/>
                    <a:pt x="20739" y="63778"/>
                  </a:cubicBezTo>
                  <a:close/>
                  <a:moveTo>
                    <a:pt x="19640" y="93101"/>
                  </a:moveTo>
                  <a:cubicBezTo>
                    <a:pt x="20244" y="93101"/>
                    <a:pt x="20855" y="93150"/>
                    <a:pt x="21468" y="93253"/>
                  </a:cubicBezTo>
                  <a:cubicBezTo>
                    <a:pt x="23038" y="93532"/>
                    <a:pt x="24605" y="94224"/>
                    <a:pt x="25838" y="95318"/>
                  </a:cubicBezTo>
                  <a:cubicBezTo>
                    <a:pt x="27083" y="96394"/>
                    <a:pt x="27897" y="97983"/>
                    <a:pt x="27788" y="99642"/>
                  </a:cubicBezTo>
                  <a:cubicBezTo>
                    <a:pt x="27561" y="103005"/>
                    <a:pt x="23993" y="105797"/>
                    <a:pt x="20332" y="106100"/>
                  </a:cubicBezTo>
                  <a:cubicBezTo>
                    <a:pt x="19937" y="106144"/>
                    <a:pt x="19538" y="106165"/>
                    <a:pt x="19139" y="106165"/>
                  </a:cubicBezTo>
                  <a:cubicBezTo>
                    <a:pt x="15735" y="106165"/>
                    <a:pt x="12256" y="104602"/>
                    <a:pt x="9618" y="102090"/>
                  </a:cubicBezTo>
                  <a:cubicBezTo>
                    <a:pt x="8931" y="101468"/>
                    <a:pt x="8306" y="100781"/>
                    <a:pt x="7745" y="100041"/>
                  </a:cubicBezTo>
                  <a:lnTo>
                    <a:pt x="7745" y="100041"/>
                  </a:lnTo>
                  <a:cubicBezTo>
                    <a:pt x="8970" y="98239"/>
                    <a:pt x="10605" y="96571"/>
                    <a:pt x="12609" y="95262"/>
                  </a:cubicBezTo>
                  <a:cubicBezTo>
                    <a:pt x="14617" y="93977"/>
                    <a:pt x="17073" y="93101"/>
                    <a:pt x="19640" y="93101"/>
                  </a:cubicBezTo>
                  <a:close/>
                  <a:moveTo>
                    <a:pt x="10870" y="0"/>
                  </a:moveTo>
                  <a:cubicBezTo>
                    <a:pt x="10831" y="0"/>
                    <a:pt x="10615" y="149"/>
                    <a:pt x="10232" y="441"/>
                  </a:cubicBezTo>
                  <a:cubicBezTo>
                    <a:pt x="9814" y="744"/>
                    <a:pt x="9236" y="1245"/>
                    <a:pt x="8500" y="1933"/>
                  </a:cubicBezTo>
                  <a:cubicBezTo>
                    <a:pt x="7062" y="3327"/>
                    <a:pt x="5046" y="5573"/>
                    <a:pt x="3270" y="8989"/>
                  </a:cubicBezTo>
                  <a:cubicBezTo>
                    <a:pt x="1522" y="12376"/>
                    <a:pt x="0" y="17010"/>
                    <a:pt x="197" y="22521"/>
                  </a:cubicBezTo>
                  <a:cubicBezTo>
                    <a:pt x="370" y="27388"/>
                    <a:pt x="1938" y="32932"/>
                    <a:pt x="5471" y="37854"/>
                  </a:cubicBezTo>
                  <a:lnTo>
                    <a:pt x="5471" y="37854"/>
                  </a:lnTo>
                  <a:cubicBezTo>
                    <a:pt x="4096" y="39700"/>
                    <a:pt x="3017" y="41798"/>
                    <a:pt x="2285" y="44001"/>
                  </a:cubicBezTo>
                  <a:cubicBezTo>
                    <a:pt x="725" y="48595"/>
                    <a:pt x="356" y="53580"/>
                    <a:pt x="854" y="58536"/>
                  </a:cubicBezTo>
                  <a:cubicBezTo>
                    <a:pt x="1388" y="63459"/>
                    <a:pt x="2978" y="68620"/>
                    <a:pt x="6561" y="72559"/>
                  </a:cubicBezTo>
                  <a:cubicBezTo>
                    <a:pt x="6564" y="72562"/>
                    <a:pt x="6567" y="72566"/>
                    <a:pt x="6570" y="72569"/>
                  </a:cubicBezTo>
                  <a:lnTo>
                    <a:pt x="6570" y="72569"/>
                  </a:lnTo>
                  <a:cubicBezTo>
                    <a:pt x="5763" y="74082"/>
                    <a:pt x="5098" y="75655"/>
                    <a:pt x="4554" y="77235"/>
                  </a:cubicBezTo>
                  <a:cubicBezTo>
                    <a:pt x="3013" y="81759"/>
                    <a:pt x="2281" y="86524"/>
                    <a:pt x="2828" y="91131"/>
                  </a:cubicBezTo>
                  <a:cubicBezTo>
                    <a:pt x="3213" y="94532"/>
                    <a:pt x="4425" y="97851"/>
                    <a:pt x="6383" y="100547"/>
                  </a:cubicBezTo>
                  <a:lnTo>
                    <a:pt x="6383" y="100547"/>
                  </a:lnTo>
                  <a:cubicBezTo>
                    <a:pt x="6310" y="100675"/>
                    <a:pt x="6239" y="100805"/>
                    <a:pt x="6169" y="100934"/>
                  </a:cubicBezTo>
                  <a:cubicBezTo>
                    <a:pt x="3544" y="105891"/>
                    <a:pt x="3694" y="110902"/>
                    <a:pt x="4225" y="114635"/>
                  </a:cubicBezTo>
                  <a:cubicBezTo>
                    <a:pt x="4813" y="118433"/>
                    <a:pt x="5884" y="121227"/>
                    <a:pt x="6641" y="123080"/>
                  </a:cubicBezTo>
                  <a:cubicBezTo>
                    <a:pt x="7032" y="124004"/>
                    <a:pt x="7351" y="124699"/>
                    <a:pt x="7589" y="125154"/>
                  </a:cubicBezTo>
                  <a:cubicBezTo>
                    <a:pt x="7817" y="125603"/>
                    <a:pt x="7946" y="125831"/>
                    <a:pt x="7975" y="125831"/>
                  </a:cubicBezTo>
                  <a:cubicBezTo>
                    <a:pt x="7975" y="125831"/>
                    <a:pt x="7976" y="125831"/>
                    <a:pt x="7977" y="125831"/>
                  </a:cubicBezTo>
                  <a:cubicBezTo>
                    <a:pt x="8037" y="125804"/>
                    <a:pt x="7618" y="124840"/>
                    <a:pt x="6934" y="122964"/>
                  </a:cubicBezTo>
                  <a:cubicBezTo>
                    <a:pt x="6276" y="121090"/>
                    <a:pt x="5311" y="118286"/>
                    <a:pt x="4828" y="114551"/>
                  </a:cubicBezTo>
                  <a:cubicBezTo>
                    <a:pt x="4390" y="110885"/>
                    <a:pt x="4371" y="106001"/>
                    <a:pt x="6937" y="101355"/>
                  </a:cubicBezTo>
                  <a:cubicBezTo>
                    <a:pt x="6946" y="101338"/>
                    <a:pt x="6956" y="101321"/>
                    <a:pt x="6965" y="101304"/>
                  </a:cubicBezTo>
                  <a:lnTo>
                    <a:pt x="6965" y="101304"/>
                  </a:lnTo>
                  <a:cubicBezTo>
                    <a:pt x="7491" y="101947"/>
                    <a:pt x="8062" y="102549"/>
                    <a:pt x="8679" y="103099"/>
                  </a:cubicBezTo>
                  <a:cubicBezTo>
                    <a:pt x="11521" y="105772"/>
                    <a:pt x="15292" y="107474"/>
                    <a:pt x="19057" y="107474"/>
                  </a:cubicBezTo>
                  <a:cubicBezTo>
                    <a:pt x="19529" y="107474"/>
                    <a:pt x="20002" y="107448"/>
                    <a:pt x="20472" y="107393"/>
                  </a:cubicBezTo>
                  <a:cubicBezTo>
                    <a:pt x="22587" y="107205"/>
                    <a:pt x="24586" y="106301"/>
                    <a:pt x="26147" y="104982"/>
                  </a:cubicBezTo>
                  <a:cubicBezTo>
                    <a:pt x="27703" y="103672"/>
                    <a:pt x="28904" y="101791"/>
                    <a:pt x="28995" y="99704"/>
                  </a:cubicBezTo>
                  <a:cubicBezTo>
                    <a:pt x="29117" y="97622"/>
                    <a:pt x="28055" y="95668"/>
                    <a:pt x="26609" y="94451"/>
                  </a:cubicBezTo>
                  <a:cubicBezTo>
                    <a:pt x="25166" y="93199"/>
                    <a:pt x="23421" y="92459"/>
                    <a:pt x="21653" y="92162"/>
                  </a:cubicBezTo>
                  <a:cubicBezTo>
                    <a:pt x="21018" y="92061"/>
                    <a:pt x="20387" y="92014"/>
                    <a:pt x="19764" y="92014"/>
                  </a:cubicBezTo>
                  <a:cubicBezTo>
                    <a:pt x="16903" y="92014"/>
                    <a:pt x="14214" y="93013"/>
                    <a:pt x="12068" y="94427"/>
                  </a:cubicBezTo>
                  <a:cubicBezTo>
                    <a:pt x="10146" y="95717"/>
                    <a:pt x="8491" y="97359"/>
                    <a:pt x="7189" y="99259"/>
                  </a:cubicBezTo>
                  <a:lnTo>
                    <a:pt x="7189" y="99259"/>
                  </a:lnTo>
                  <a:cubicBezTo>
                    <a:pt x="5586" y="96855"/>
                    <a:pt x="4596" y="93974"/>
                    <a:pt x="4262" y="90958"/>
                  </a:cubicBezTo>
                  <a:cubicBezTo>
                    <a:pt x="3765" y="86627"/>
                    <a:pt x="4469" y="82069"/>
                    <a:pt x="5969" y="77717"/>
                  </a:cubicBezTo>
                  <a:cubicBezTo>
                    <a:pt x="6441" y="76352"/>
                    <a:pt x="7012" y="74994"/>
                    <a:pt x="7689" y="73685"/>
                  </a:cubicBezTo>
                  <a:lnTo>
                    <a:pt x="7689" y="73685"/>
                  </a:lnTo>
                  <a:cubicBezTo>
                    <a:pt x="10516" y="76231"/>
                    <a:pt x="14310" y="77788"/>
                    <a:pt x="18208" y="77788"/>
                  </a:cubicBezTo>
                  <a:cubicBezTo>
                    <a:pt x="19210" y="77788"/>
                    <a:pt x="20219" y="77685"/>
                    <a:pt x="21220" y="77470"/>
                  </a:cubicBezTo>
                  <a:cubicBezTo>
                    <a:pt x="23892" y="76825"/>
                    <a:pt x="26442" y="75289"/>
                    <a:pt x="27932" y="72888"/>
                  </a:cubicBezTo>
                  <a:cubicBezTo>
                    <a:pt x="28671" y="71704"/>
                    <a:pt x="29151" y="70285"/>
                    <a:pt x="29079" y="68815"/>
                  </a:cubicBezTo>
                  <a:cubicBezTo>
                    <a:pt x="29016" y="67348"/>
                    <a:pt x="28354" y="65932"/>
                    <a:pt x="27370" y="64919"/>
                  </a:cubicBezTo>
                  <a:cubicBezTo>
                    <a:pt x="25604" y="63100"/>
                    <a:pt x="23143" y="62231"/>
                    <a:pt x="20750" y="62231"/>
                  </a:cubicBezTo>
                  <a:cubicBezTo>
                    <a:pt x="20463" y="62231"/>
                    <a:pt x="20178" y="62243"/>
                    <a:pt x="19895" y="62268"/>
                  </a:cubicBezTo>
                  <a:cubicBezTo>
                    <a:pt x="17237" y="62432"/>
                    <a:pt x="14730" y="63550"/>
                    <a:pt x="12710" y="65097"/>
                  </a:cubicBezTo>
                  <a:cubicBezTo>
                    <a:pt x="10521" y="66797"/>
                    <a:pt x="8775" y="68877"/>
                    <a:pt x="7386" y="71142"/>
                  </a:cubicBezTo>
                  <a:lnTo>
                    <a:pt x="7386" y="71142"/>
                  </a:lnTo>
                  <a:cubicBezTo>
                    <a:pt x="4330" y="67595"/>
                    <a:pt x="2880" y="62926"/>
                    <a:pt x="2378" y="58371"/>
                  </a:cubicBezTo>
                  <a:cubicBezTo>
                    <a:pt x="1889" y="53626"/>
                    <a:pt x="2242" y="48813"/>
                    <a:pt x="3700" y="44486"/>
                  </a:cubicBezTo>
                  <a:cubicBezTo>
                    <a:pt x="4345" y="42541"/>
                    <a:pt x="5256" y="40707"/>
                    <a:pt x="6402" y="39079"/>
                  </a:cubicBezTo>
                  <a:lnTo>
                    <a:pt x="6402" y="39079"/>
                  </a:lnTo>
                  <a:cubicBezTo>
                    <a:pt x="6543" y="39253"/>
                    <a:pt x="6686" y="39427"/>
                    <a:pt x="6832" y="39600"/>
                  </a:cubicBezTo>
                  <a:cubicBezTo>
                    <a:pt x="9063" y="42208"/>
                    <a:pt x="11931" y="44726"/>
                    <a:pt x="15674" y="45879"/>
                  </a:cubicBezTo>
                  <a:cubicBezTo>
                    <a:pt x="16760" y="46218"/>
                    <a:pt x="17948" y="46403"/>
                    <a:pt x="19154" y="46403"/>
                  </a:cubicBezTo>
                  <a:cubicBezTo>
                    <a:pt x="21991" y="46403"/>
                    <a:pt x="24929" y="45378"/>
                    <a:pt x="26886" y="42912"/>
                  </a:cubicBezTo>
                  <a:cubicBezTo>
                    <a:pt x="28200" y="41179"/>
                    <a:pt x="28819" y="38882"/>
                    <a:pt x="28400" y="36637"/>
                  </a:cubicBezTo>
                  <a:cubicBezTo>
                    <a:pt x="28045" y="34335"/>
                    <a:pt x="26191" y="32409"/>
                    <a:pt x="24102" y="31557"/>
                  </a:cubicBezTo>
                  <a:cubicBezTo>
                    <a:pt x="22519" y="30878"/>
                    <a:pt x="20823" y="30564"/>
                    <a:pt x="19112" y="30564"/>
                  </a:cubicBezTo>
                  <a:cubicBezTo>
                    <a:pt x="16259" y="30564"/>
                    <a:pt x="13364" y="31436"/>
                    <a:pt x="10882" y="32942"/>
                  </a:cubicBezTo>
                  <a:cubicBezTo>
                    <a:pt x="9095" y="33983"/>
                    <a:pt x="7511" y="35362"/>
                    <a:pt x="6168" y="36970"/>
                  </a:cubicBezTo>
                  <a:lnTo>
                    <a:pt x="6168" y="36970"/>
                  </a:lnTo>
                  <a:cubicBezTo>
                    <a:pt x="2847" y="32339"/>
                    <a:pt x="1307" y="27107"/>
                    <a:pt x="1070" y="22481"/>
                  </a:cubicBezTo>
                  <a:cubicBezTo>
                    <a:pt x="799" y="17157"/>
                    <a:pt x="2185" y="12620"/>
                    <a:pt x="3815" y="9261"/>
                  </a:cubicBezTo>
                  <a:cubicBezTo>
                    <a:pt x="7242" y="2496"/>
                    <a:pt x="11092" y="161"/>
                    <a:pt x="10876" y="2"/>
                  </a:cubicBezTo>
                  <a:cubicBezTo>
                    <a:pt x="10874" y="1"/>
                    <a:pt x="10873" y="0"/>
                    <a:pt x="10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4282950" y="516175"/>
              <a:ext cx="1443400" cy="2835575"/>
            </a:xfrm>
            <a:custGeom>
              <a:avLst/>
              <a:gdLst/>
              <a:ahLst/>
              <a:cxnLst/>
              <a:rect l="l" t="t" r="r" b="b"/>
              <a:pathLst>
                <a:path w="57736" h="113423" extrusionOk="0">
                  <a:moveTo>
                    <a:pt x="1" y="0"/>
                  </a:moveTo>
                  <a:lnTo>
                    <a:pt x="1" y="113423"/>
                  </a:lnTo>
                  <a:lnTo>
                    <a:pt x="57735" y="113423"/>
                  </a:lnTo>
                  <a:lnTo>
                    <a:pt x="57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4279625" y="967750"/>
              <a:ext cx="1397175" cy="39200"/>
            </a:xfrm>
            <a:custGeom>
              <a:avLst/>
              <a:gdLst/>
              <a:ahLst/>
              <a:cxnLst/>
              <a:rect l="l" t="t" r="r" b="b"/>
              <a:pathLst>
                <a:path w="55887" h="1568" extrusionOk="0">
                  <a:moveTo>
                    <a:pt x="27944" y="0"/>
                  </a:moveTo>
                  <a:cubicBezTo>
                    <a:pt x="12509" y="0"/>
                    <a:pt x="0" y="351"/>
                    <a:pt x="0" y="784"/>
                  </a:cubicBezTo>
                  <a:cubicBezTo>
                    <a:pt x="0" y="1217"/>
                    <a:pt x="12509" y="1567"/>
                    <a:pt x="27944" y="1567"/>
                  </a:cubicBezTo>
                  <a:cubicBezTo>
                    <a:pt x="43375" y="1567"/>
                    <a:pt x="55887" y="1217"/>
                    <a:pt x="55887" y="784"/>
                  </a:cubicBezTo>
                  <a:cubicBezTo>
                    <a:pt x="55887" y="351"/>
                    <a:pt x="43375" y="0"/>
                    <a:pt x="2794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4315475" y="1182700"/>
              <a:ext cx="1379225" cy="39200"/>
            </a:xfrm>
            <a:custGeom>
              <a:avLst/>
              <a:gdLst/>
              <a:ahLst/>
              <a:cxnLst/>
              <a:rect l="l" t="t" r="r" b="b"/>
              <a:pathLst>
                <a:path w="55169" h="1568" extrusionOk="0">
                  <a:moveTo>
                    <a:pt x="27587" y="1"/>
                  </a:moveTo>
                  <a:cubicBezTo>
                    <a:pt x="12348" y="1"/>
                    <a:pt x="0" y="351"/>
                    <a:pt x="0" y="784"/>
                  </a:cubicBezTo>
                  <a:cubicBezTo>
                    <a:pt x="0" y="1216"/>
                    <a:pt x="12348" y="1568"/>
                    <a:pt x="27587" y="1568"/>
                  </a:cubicBezTo>
                  <a:cubicBezTo>
                    <a:pt x="42817" y="1568"/>
                    <a:pt x="55169" y="1216"/>
                    <a:pt x="55169" y="784"/>
                  </a:cubicBezTo>
                  <a:cubicBezTo>
                    <a:pt x="55169" y="352"/>
                    <a:pt x="42817" y="1"/>
                    <a:pt x="2758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4288600" y="3011625"/>
              <a:ext cx="1452475" cy="39175"/>
            </a:xfrm>
            <a:custGeom>
              <a:avLst/>
              <a:gdLst/>
              <a:ahLst/>
              <a:cxnLst/>
              <a:rect l="l" t="t" r="r" b="b"/>
              <a:pathLst>
                <a:path w="58099" h="1567" extrusionOk="0">
                  <a:moveTo>
                    <a:pt x="29052" y="0"/>
                  </a:moveTo>
                  <a:cubicBezTo>
                    <a:pt x="13004" y="0"/>
                    <a:pt x="0" y="351"/>
                    <a:pt x="0" y="783"/>
                  </a:cubicBezTo>
                  <a:cubicBezTo>
                    <a:pt x="0" y="1216"/>
                    <a:pt x="13006" y="1567"/>
                    <a:pt x="29052" y="1567"/>
                  </a:cubicBezTo>
                  <a:cubicBezTo>
                    <a:pt x="45093" y="1567"/>
                    <a:pt x="58098" y="1216"/>
                    <a:pt x="58098" y="783"/>
                  </a:cubicBezTo>
                  <a:cubicBezTo>
                    <a:pt x="58098" y="351"/>
                    <a:pt x="45091" y="0"/>
                    <a:pt x="2905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4306525" y="2759000"/>
              <a:ext cx="1415050" cy="39125"/>
            </a:xfrm>
            <a:custGeom>
              <a:avLst/>
              <a:gdLst/>
              <a:ahLst/>
              <a:cxnLst/>
              <a:rect l="l" t="t" r="r" b="b"/>
              <a:pathLst>
                <a:path w="56602" h="1565" extrusionOk="0">
                  <a:moveTo>
                    <a:pt x="28302" y="0"/>
                  </a:moveTo>
                  <a:cubicBezTo>
                    <a:pt x="12669" y="0"/>
                    <a:pt x="1" y="350"/>
                    <a:pt x="1" y="783"/>
                  </a:cubicBezTo>
                  <a:cubicBezTo>
                    <a:pt x="1" y="1216"/>
                    <a:pt x="12669" y="1564"/>
                    <a:pt x="28302" y="1564"/>
                  </a:cubicBezTo>
                  <a:cubicBezTo>
                    <a:pt x="43931" y="1564"/>
                    <a:pt x="56602" y="1216"/>
                    <a:pt x="56602" y="783"/>
                  </a:cubicBezTo>
                  <a:cubicBezTo>
                    <a:pt x="56602" y="350"/>
                    <a:pt x="43931" y="0"/>
                    <a:pt x="2830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628" name="Google Shape;628;p28"/>
          <p:cNvCxnSpPr/>
          <p:nvPr/>
        </p:nvCxnSpPr>
        <p:spPr>
          <a:xfrm rot="10800000">
            <a:off x="2884200" y="1684300"/>
            <a:ext cx="1743000" cy="12657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29" name="Google Shape;629;p28"/>
          <p:cNvCxnSpPr/>
          <p:nvPr/>
        </p:nvCxnSpPr>
        <p:spPr>
          <a:xfrm rot="10800000">
            <a:off x="2884075" y="2900525"/>
            <a:ext cx="1509600" cy="339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0" name="Google Shape;630;p28"/>
          <p:cNvCxnSpPr/>
          <p:nvPr/>
        </p:nvCxnSpPr>
        <p:spPr>
          <a:xfrm flipH="1">
            <a:off x="2884075" y="3473975"/>
            <a:ext cx="1247700" cy="642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1" name="Google Shape;631;p28"/>
          <p:cNvCxnSpPr/>
          <p:nvPr/>
        </p:nvCxnSpPr>
        <p:spPr>
          <a:xfrm rot="10800000" flipH="1">
            <a:off x="4812875" y="1684175"/>
            <a:ext cx="1490700" cy="1318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2" name="Google Shape;632;p28"/>
          <p:cNvCxnSpPr>
            <a:stCxn id="591" idx="0"/>
          </p:cNvCxnSpPr>
          <p:nvPr/>
        </p:nvCxnSpPr>
        <p:spPr>
          <a:xfrm rot="10800000" flipH="1">
            <a:off x="5661986" y="3403354"/>
            <a:ext cx="1172400" cy="269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3" name="Google Shape;633;p28"/>
          <p:cNvCxnSpPr/>
          <p:nvPr/>
        </p:nvCxnSpPr>
        <p:spPr>
          <a:xfrm>
            <a:off x="4999476" y="3960517"/>
            <a:ext cx="1376208" cy="31968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634" name="Google Shape;634;p28"/>
          <p:cNvSpPr/>
          <p:nvPr/>
        </p:nvSpPr>
        <p:spPr>
          <a:xfrm>
            <a:off x="318900" y="305675"/>
            <a:ext cx="162300" cy="452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6" name="Picture 2" descr="Школа код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2" y="1190941"/>
            <a:ext cx="769173" cy="76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8" descr="Js, logo, react, react js icon - Free download on Iconfind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78" y="2488150"/>
            <a:ext cx="718439" cy="69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Material-UI: A popular React UI framewor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87" y="3922586"/>
            <a:ext cx="694372" cy="64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3723" y="1225260"/>
            <a:ext cx="739037" cy="699658"/>
          </a:xfrm>
          <a:prstGeom prst="rect">
            <a:avLst/>
          </a:prstGeom>
        </p:spPr>
      </p:pic>
      <p:pic>
        <p:nvPicPr>
          <p:cNvPr id="61" name="Picture 26" descr="Keystone JS Logo transparent PNG - Stick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300" y="2554795"/>
            <a:ext cx="593895" cy="54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8" descr="MongoDB Icon - Free Download, PNG and Vecto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321" y="3777245"/>
            <a:ext cx="789926" cy="78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Google Shape;578;p28"/>
          <p:cNvSpPr txBox="1">
            <a:spLocks/>
          </p:cNvSpPr>
          <p:nvPr/>
        </p:nvSpPr>
        <p:spPr>
          <a:xfrm>
            <a:off x="2308704" y="344517"/>
            <a:ext cx="4187826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tic SC"/>
              <a:buNone/>
              <a:defRPr sz="36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 tools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4" name="Google Shape;630;p28"/>
          <p:cNvCxnSpPr/>
          <p:nvPr/>
        </p:nvCxnSpPr>
        <p:spPr>
          <a:xfrm rot="5400000">
            <a:off x="4360681" y="4266439"/>
            <a:ext cx="707752" cy="10220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pic>
        <p:nvPicPr>
          <p:cNvPr id="65" name="Picture 10" descr="File:Adobe XD CC icon.svg - Wikimedia Commo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185" y="4554270"/>
            <a:ext cx="441683" cy="44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580;p28"/>
          <p:cNvSpPr txBox="1">
            <a:spLocks noGrp="1"/>
          </p:cNvSpPr>
          <p:nvPr>
            <p:ph type="ctrTitle"/>
          </p:nvPr>
        </p:nvSpPr>
        <p:spPr>
          <a:xfrm>
            <a:off x="3408628" y="4580848"/>
            <a:ext cx="2379897" cy="427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ADOBE XD</a:t>
            </a:r>
            <a:endParaRPr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8"/>
          <p:cNvSpPr txBox="1">
            <a:spLocks noGrp="1"/>
          </p:cNvSpPr>
          <p:nvPr>
            <p:ph type="ctrTitle" idx="4"/>
          </p:nvPr>
        </p:nvSpPr>
        <p:spPr>
          <a:xfrm>
            <a:off x="2555242" y="246353"/>
            <a:ext cx="4187826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tools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4" name="Google Shape;584;p28"/>
          <p:cNvSpPr txBox="1">
            <a:spLocks noGrp="1"/>
          </p:cNvSpPr>
          <p:nvPr>
            <p:ph type="ctrTitle" idx="6"/>
          </p:nvPr>
        </p:nvSpPr>
        <p:spPr>
          <a:xfrm>
            <a:off x="2015874" y="1765022"/>
            <a:ext cx="3707010" cy="5542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Trello for management work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949365" y="12995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1036" name="Picture 12" descr="Free Icon Download | Github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99" y="2886720"/>
            <a:ext cx="739037" cy="6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059230" y="3014258"/>
            <a:ext cx="46838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200" dirty="0"/>
              <a:t> </a:t>
            </a:r>
            <a:r>
              <a:rPr lang="en-US" sz="2200" dirty="0" smtClean="0"/>
              <a:t>for management source code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Trello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41" y="1850459"/>
            <a:ext cx="1189389" cy="36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635;p28"/>
          <p:cNvSpPr/>
          <p:nvPr/>
        </p:nvSpPr>
        <p:spPr>
          <a:xfrm>
            <a:off x="355933" y="345394"/>
            <a:ext cx="162300" cy="452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71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15"/>
          <p:cNvSpPr>
            <a:spLocks noGrp="1"/>
          </p:cNvSpPr>
          <p:nvPr>
            <p:ph type="subTitle" idx="1"/>
          </p:nvPr>
        </p:nvSpPr>
        <p:spPr>
          <a:xfrm>
            <a:off x="5731867" y="1595806"/>
            <a:ext cx="3287915" cy="3202874"/>
          </a:xfrm>
        </p:spPr>
        <p:txBody>
          <a:bodyPr/>
          <a:lstStyle/>
          <a:p>
            <a:pPr marL="65088" indent="-3175" algn="l"/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Scrum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an iterative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incremental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agile software development framework for managing software projects and product or application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smtClean="0"/>
              <a:t>Process model</a:t>
            </a:r>
            <a:endParaRPr lang="en-US" b="1"/>
          </a:p>
        </p:txBody>
      </p:sp>
      <p:sp>
        <p:nvSpPr>
          <p:cNvPr id="20" name="Title 19"/>
          <p:cNvSpPr>
            <a:spLocks noGrp="1"/>
          </p:cNvSpPr>
          <p:nvPr>
            <p:ph type="ctrTitle" idx="4"/>
          </p:nvPr>
        </p:nvSpPr>
        <p:spPr>
          <a:xfrm>
            <a:off x="212946" y="329672"/>
            <a:ext cx="5532948" cy="630900"/>
          </a:xfrm>
        </p:spPr>
        <p:txBody>
          <a:bodyPr/>
          <a:lstStyle/>
          <a:p>
            <a:r>
              <a:rPr lang="en-US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 Model: Scrum Process</a:t>
            </a:r>
            <a:endParaRPr lang="en-US" sz="3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1081450"/>
            <a:ext cx="5669280" cy="354389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99603" y="-665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74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21"/>
          <p:cNvGrpSpPr/>
          <p:nvPr/>
        </p:nvGrpSpPr>
        <p:grpSpPr>
          <a:xfrm>
            <a:off x="7605998" y="3886472"/>
            <a:ext cx="1302190" cy="896743"/>
            <a:chOff x="7605998" y="3886472"/>
            <a:chExt cx="1302190" cy="896743"/>
          </a:xfrm>
        </p:grpSpPr>
        <p:sp>
          <p:nvSpPr>
            <p:cNvPr id="253" name="Google Shape;253;p21"/>
            <p:cNvSpPr/>
            <p:nvPr/>
          </p:nvSpPr>
          <p:spPr>
            <a:xfrm>
              <a:off x="7751571" y="4471035"/>
              <a:ext cx="1156617" cy="312180"/>
            </a:xfrm>
            <a:custGeom>
              <a:avLst/>
              <a:gdLst/>
              <a:ahLst/>
              <a:cxnLst/>
              <a:rect l="l" t="t" r="r" b="b"/>
              <a:pathLst>
                <a:path w="23923" h="6457" extrusionOk="0">
                  <a:moveTo>
                    <a:pt x="1" y="0"/>
                  </a:moveTo>
                  <a:lnTo>
                    <a:pt x="620" y="6456"/>
                  </a:lnTo>
                  <a:lnTo>
                    <a:pt x="23923" y="5757"/>
                  </a:lnTo>
                  <a:lnTo>
                    <a:pt x="22803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8003459" y="4592773"/>
              <a:ext cx="689822" cy="57969"/>
            </a:xfrm>
            <a:custGeom>
              <a:avLst/>
              <a:gdLst/>
              <a:ahLst/>
              <a:cxnLst/>
              <a:rect l="l" t="t" r="r" b="b"/>
              <a:pathLst>
                <a:path w="14268" h="1199" extrusionOk="0">
                  <a:moveTo>
                    <a:pt x="3" y="1"/>
                  </a:moveTo>
                  <a:lnTo>
                    <a:pt x="1" y="1170"/>
                  </a:lnTo>
                  <a:lnTo>
                    <a:pt x="14265" y="1198"/>
                  </a:lnTo>
                  <a:lnTo>
                    <a:pt x="14267" y="2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7606627" y="4182355"/>
              <a:ext cx="1153620" cy="312422"/>
            </a:xfrm>
            <a:custGeom>
              <a:avLst/>
              <a:gdLst/>
              <a:ahLst/>
              <a:cxnLst/>
              <a:rect l="l" t="t" r="r" b="b"/>
              <a:pathLst>
                <a:path w="23861" h="6462" extrusionOk="0">
                  <a:moveTo>
                    <a:pt x="1" y="1"/>
                  </a:moveTo>
                  <a:lnTo>
                    <a:pt x="553" y="6462"/>
                  </a:lnTo>
                  <a:lnTo>
                    <a:pt x="23861" y="6010"/>
                  </a:lnTo>
                  <a:lnTo>
                    <a:pt x="22800" y="2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7605998" y="4219147"/>
              <a:ext cx="1147286" cy="254936"/>
            </a:xfrm>
            <a:custGeom>
              <a:avLst/>
              <a:gdLst/>
              <a:ahLst/>
              <a:cxnLst/>
              <a:rect l="l" t="t" r="r" b="b"/>
              <a:pathLst>
                <a:path w="23730" h="5273" extrusionOk="0">
                  <a:moveTo>
                    <a:pt x="22904" y="1"/>
                  </a:moveTo>
                  <a:lnTo>
                    <a:pt x="3" y="153"/>
                  </a:lnTo>
                  <a:lnTo>
                    <a:pt x="1" y="445"/>
                  </a:lnTo>
                  <a:cubicBezTo>
                    <a:pt x="1" y="378"/>
                    <a:pt x="5" y="347"/>
                    <a:pt x="11" y="347"/>
                  </a:cubicBezTo>
                  <a:cubicBezTo>
                    <a:pt x="84" y="347"/>
                    <a:pt x="530" y="5272"/>
                    <a:pt x="530" y="5272"/>
                  </a:cubicBezTo>
                  <a:lnTo>
                    <a:pt x="23729" y="4452"/>
                  </a:lnTo>
                  <a:lnTo>
                    <a:pt x="229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7662371" y="4367959"/>
              <a:ext cx="1048222" cy="32876"/>
            </a:xfrm>
            <a:custGeom>
              <a:avLst/>
              <a:gdLst/>
              <a:ahLst/>
              <a:cxnLst/>
              <a:rect l="l" t="t" r="r" b="b"/>
              <a:pathLst>
                <a:path w="21681" h="680" extrusionOk="0">
                  <a:moveTo>
                    <a:pt x="333" y="0"/>
                  </a:moveTo>
                  <a:cubicBezTo>
                    <a:pt x="116" y="0"/>
                    <a:pt x="1" y="5"/>
                    <a:pt x="1" y="17"/>
                  </a:cubicBezTo>
                  <a:cubicBezTo>
                    <a:pt x="1" y="35"/>
                    <a:pt x="305" y="63"/>
                    <a:pt x="850" y="107"/>
                  </a:cubicBezTo>
                  <a:cubicBezTo>
                    <a:pt x="1397" y="148"/>
                    <a:pt x="2192" y="197"/>
                    <a:pt x="3170" y="251"/>
                  </a:cubicBezTo>
                  <a:cubicBezTo>
                    <a:pt x="5131" y="357"/>
                    <a:pt x="7840" y="476"/>
                    <a:pt x="10833" y="558"/>
                  </a:cubicBezTo>
                  <a:cubicBezTo>
                    <a:pt x="13829" y="641"/>
                    <a:pt x="16538" y="677"/>
                    <a:pt x="18502" y="680"/>
                  </a:cubicBezTo>
                  <a:cubicBezTo>
                    <a:pt x="19482" y="680"/>
                    <a:pt x="20277" y="675"/>
                    <a:pt x="20827" y="664"/>
                  </a:cubicBezTo>
                  <a:cubicBezTo>
                    <a:pt x="21376" y="654"/>
                    <a:pt x="21678" y="638"/>
                    <a:pt x="21678" y="620"/>
                  </a:cubicBezTo>
                  <a:cubicBezTo>
                    <a:pt x="21681" y="605"/>
                    <a:pt x="21374" y="582"/>
                    <a:pt x="20827" y="564"/>
                  </a:cubicBezTo>
                  <a:cubicBezTo>
                    <a:pt x="20277" y="546"/>
                    <a:pt x="19485" y="522"/>
                    <a:pt x="18504" y="499"/>
                  </a:cubicBezTo>
                  <a:lnTo>
                    <a:pt x="10841" y="306"/>
                  </a:lnTo>
                  <a:lnTo>
                    <a:pt x="3177" y="71"/>
                  </a:lnTo>
                  <a:cubicBezTo>
                    <a:pt x="2197" y="40"/>
                    <a:pt x="1405" y="17"/>
                    <a:pt x="855" y="6"/>
                  </a:cubicBezTo>
                  <a:cubicBezTo>
                    <a:pt x="643" y="2"/>
                    <a:pt x="468" y="0"/>
                    <a:pt x="333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7658020" y="4303416"/>
              <a:ext cx="1018392" cy="29637"/>
            </a:xfrm>
            <a:custGeom>
              <a:avLst/>
              <a:gdLst/>
              <a:ahLst/>
              <a:cxnLst/>
              <a:rect l="l" t="t" r="r" b="b"/>
              <a:pathLst>
                <a:path w="21064" h="613" extrusionOk="0">
                  <a:moveTo>
                    <a:pt x="13177" y="1"/>
                  </a:moveTo>
                  <a:cubicBezTo>
                    <a:pt x="12331" y="1"/>
                    <a:pt x="11443" y="7"/>
                    <a:pt x="10528" y="23"/>
                  </a:cubicBezTo>
                  <a:cubicBezTo>
                    <a:pt x="7615" y="72"/>
                    <a:pt x="4981" y="196"/>
                    <a:pt x="3079" y="322"/>
                  </a:cubicBezTo>
                  <a:cubicBezTo>
                    <a:pt x="2127" y="387"/>
                    <a:pt x="1358" y="448"/>
                    <a:pt x="826" y="497"/>
                  </a:cubicBezTo>
                  <a:cubicBezTo>
                    <a:pt x="295" y="546"/>
                    <a:pt x="1" y="585"/>
                    <a:pt x="3" y="601"/>
                  </a:cubicBezTo>
                  <a:cubicBezTo>
                    <a:pt x="4" y="609"/>
                    <a:pt x="65" y="613"/>
                    <a:pt x="179" y="613"/>
                  </a:cubicBezTo>
                  <a:cubicBezTo>
                    <a:pt x="319" y="613"/>
                    <a:pt x="539" y="607"/>
                    <a:pt x="832" y="596"/>
                  </a:cubicBezTo>
                  <a:lnTo>
                    <a:pt x="3089" y="503"/>
                  </a:lnTo>
                  <a:cubicBezTo>
                    <a:pt x="4994" y="423"/>
                    <a:pt x="7626" y="325"/>
                    <a:pt x="10531" y="278"/>
                  </a:cubicBezTo>
                  <a:cubicBezTo>
                    <a:pt x="12100" y="252"/>
                    <a:pt x="13589" y="243"/>
                    <a:pt x="14927" y="243"/>
                  </a:cubicBezTo>
                  <a:cubicBezTo>
                    <a:pt x="16069" y="243"/>
                    <a:pt x="17100" y="249"/>
                    <a:pt x="17978" y="257"/>
                  </a:cubicBezTo>
                  <a:lnTo>
                    <a:pt x="20236" y="276"/>
                  </a:lnTo>
                  <a:cubicBezTo>
                    <a:pt x="20320" y="276"/>
                    <a:pt x="20398" y="276"/>
                    <a:pt x="20470" y="276"/>
                  </a:cubicBezTo>
                  <a:cubicBezTo>
                    <a:pt x="20854" y="276"/>
                    <a:pt x="21064" y="270"/>
                    <a:pt x="21064" y="255"/>
                  </a:cubicBezTo>
                  <a:cubicBezTo>
                    <a:pt x="21064" y="237"/>
                    <a:pt x="20772" y="211"/>
                    <a:pt x="20238" y="178"/>
                  </a:cubicBezTo>
                  <a:cubicBezTo>
                    <a:pt x="19704" y="144"/>
                    <a:pt x="18935" y="110"/>
                    <a:pt x="17980" y="77"/>
                  </a:cubicBezTo>
                  <a:cubicBezTo>
                    <a:pt x="16674" y="33"/>
                    <a:pt x="15024" y="1"/>
                    <a:pt x="1317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7658551" y="4254296"/>
              <a:ext cx="1038214" cy="44093"/>
            </a:xfrm>
            <a:custGeom>
              <a:avLst/>
              <a:gdLst/>
              <a:ahLst/>
              <a:cxnLst/>
              <a:rect l="l" t="t" r="r" b="b"/>
              <a:pathLst>
                <a:path w="21474" h="912" extrusionOk="0">
                  <a:moveTo>
                    <a:pt x="8327" y="0"/>
                  </a:moveTo>
                  <a:cubicBezTo>
                    <a:pt x="7716" y="0"/>
                    <a:pt x="7125" y="5"/>
                    <a:pt x="6559" y="14"/>
                  </a:cubicBezTo>
                  <a:cubicBezTo>
                    <a:pt x="5917" y="30"/>
                    <a:pt x="5305" y="40"/>
                    <a:pt x="4732" y="66"/>
                  </a:cubicBezTo>
                  <a:cubicBezTo>
                    <a:pt x="4159" y="84"/>
                    <a:pt x="3628" y="112"/>
                    <a:pt x="3140" y="136"/>
                  </a:cubicBezTo>
                  <a:cubicBezTo>
                    <a:pt x="2655" y="159"/>
                    <a:pt x="2216" y="192"/>
                    <a:pt x="1829" y="218"/>
                  </a:cubicBezTo>
                  <a:cubicBezTo>
                    <a:pt x="1445" y="244"/>
                    <a:pt x="1112" y="272"/>
                    <a:pt x="841" y="298"/>
                  </a:cubicBezTo>
                  <a:cubicBezTo>
                    <a:pt x="299" y="347"/>
                    <a:pt x="0" y="383"/>
                    <a:pt x="3" y="401"/>
                  </a:cubicBezTo>
                  <a:cubicBezTo>
                    <a:pt x="3" y="408"/>
                    <a:pt x="62" y="412"/>
                    <a:pt x="175" y="412"/>
                  </a:cubicBezTo>
                  <a:cubicBezTo>
                    <a:pt x="317" y="412"/>
                    <a:pt x="545" y="406"/>
                    <a:pt x="849" y="396"/>
                  </a:cubicBezTo>
                  <a:lnTo>
                    <a:pt x="1840" y="360"/>
                  </a:lnTo>
                  <a:cubicBezTo>
                    <a:pt x="2224" y="350"/>
                    <a:pt x="2665" y="332"/>
                    <a:pt x="3151" y="316"/>
                  </a:cubicBezTo>
                  <a:cubicBezTo>
                    <a:pt x="3636" y="301"/>
                    <a:pt x="4167" y="285"/>
                    <a:pt x="4740" y="275"/>
                  </a:cubicBezTo>
                  <a:cubicBezTo>
                    <a:pt x="5310" y="262"/>
                    <a:pt x="5922" y="257"/>
                    <a:pt x="6564" y="249"/>
                  </a:cubicBezTo>
                  <a:cubicBezTo>
                    <a:pt x="6892" y="247"/>
                    <a:pt x="7227" y="246"/>
                    <a:pt x="7570" y="246"/>
                  </a:cubicBezTo>
                  <a:cubicBezTo>
                    <a:pt x="8574" y="246"/>
                    <a:pt x="9640" y="256"/>
                    <a:pt x="10744" y="283"/>
                  </a:cubicBezTo>
                  <a:cubicBezTo>
                    <a:pt x="12228" y="316"/>
                    <a:pt x="13640" y="378"/>
                    <a:pt x="14922" y="445"/>
                  </a:cubicBezTo>
                  <a:cubicBezTo>
                    <a:pt x="15564" y="484"/>
                    <a:pt x="16173" y="517"/>
                    <a:pt x="16744" y="559"/>
                  </a:cubicBezTo>
                  <a:cubicBezTo>
                    <a:pt x="17314" y="595"/>
                    <a:pt x="17843" y="639"/>
                    <a:pt x="18328" y="672"/>
                  </a:cubicBezTo>
                  <a:cubicBezTo>
                    <a:pt x="18813" y="708"/>
                    <a:pt x="19252" y="747"/>
                    <a:pt x="19636" y="778"/>
                  </a:cubicBezTo>
                  <a:lnTo>
                    <a:pt x="20624" y="861"/>
                  </a:lnTo>
                  <a:cubicBezTo>
                    <a:pt x="21026" y="893"/>
                    <a:pt x="21295" y="911"/>
                    <a:pt x="21409" y="911"/>
                  </a:cubicBezTo>
                  <a:cubicBezTo>
                    <a:pt x="21449" y="911"/>
                    <a:pt x="21470" y="909"/>
                    <a:pt x="21471" y="905"/>
                  </a:cubicBezTo>
                  <a:cubicBezTo>
                    <a:pt x="21473" y="889"/>
                    <a:pt x="21174" y="837"/>
                    <a:pt x="20635" y="763"/>
                  </a:cubicBezTo>
                  <a:cubicBezTo>
                    <a:pt x="20364" y="724"/>
                    <a:pt x="20034" y="680"/>
                    <a:pt x="19649" y="636"/>
                  </a:cubicBezTo>
                  <a:cubicBezTo>
                    <a:pt x="19265" y="592"/>
                    <a:pt x="18829" y="543"/>
                    <a:pt x="18343" y="494"/>
                  </a:cubicBezTo>
                  <a:cubicBezTo>
                    <a:pt x="17858" y="445"/>
                    <a:pt x="17329" y="394"/>
                    <a:pt x="16757" y="347"/>
                  </a:cubicBezTo>
                  <a:cubicBezTo>
                    <a:pt x="16186" y="298"/>
                    <a:pt x="15577" y="257"/>
                    <a:pt x="14935" y="210"/>
                  </a:cubicBezTo>
                  <a:cubicBezTo>
                    <a:pt x="13650" y="130"/>
                    <a:pt x="12236" y="61"/>
                    <a:pt x="10750" y="27"/>
                  </a:cubicBezTo>
                  <a:cubicBezTo>
                    <a:pt x="9917" y="8"/>
                    <a:pt x="9106" y="0"/>
                    <a:pt x="8327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7625240" y="3886472"/>
              <a:ext cx="1147721" cy="312760"/>
            </a:xfrm>
            <a:custGeom>
              <a:avLst/>
              <a:gdLst/>
              <a:ahLst/>
              <a:cxnLst/>
              <a:rect l="l" t="t" r="r" b="b"/>
              <a:pathLst>
                <a:path w="23739" h="6469" extrusionOk="0">
                  <a:moveTo>
                    <a:pt x="0" y="0"/>
                  </a:moveTo>
                  <a:lnTo>
                    <a:pt x="426" y="6469"/>
                  </a:lnTo>
                  <a:lnTo>
                    <a:pt x="23739" y="6464"/>
                  </a:lnTo>
                  <a:lnTo>
                    <a:pt x="22789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7623355" y="3930467"/>
              <a:ext cx="1143273" cy="248071"/>
            </a:xfrm>
            <a:custGeom>
              <a:avLst/>
              <a:gdLst/>
              <a:ahLst/>
              <a:cxnLst/>
              <a:rect l="l" t="t" r="r" b="b"/>
              <a:pathLst>
                <a:path w="23647" h="5131" extrusionOk="0">
                  <a:moveTo>
                    <a:pt x="1" y="276"/>
                  </a:moveTo>
                  <a:cubicBezTo>
                    <a:pt x="1" y="281"/>
                    <a:pt x="1" y="287"/>
                    <a:pt x="0" y="292"/>
                  </a:cubicBezTo>
                  <a:lnTo>
                    <a:pt x="1" y="276"/>
                  </a:lnTo>
                  <a:close/>
                  <a:moveTo>
                    <a:pt x="11" y="1"/>
                  </a:moveTo>
                  <a:lnTo>
                    <a:pt x="1" y="276"/>
                  </a:lnTo>
                  <a:lnTo>
                    <a:pt x="1" y="276"/>
                  </a:lnTo>
                  <a:cubicBezTo>
                    <a:pt x="3" y="221"/>
                    <a:pt x="7" y="195"/>
                    <a:pt x="12" y="195"/>
                  </a:cubicBezTo>
                  <a:cubicBezTo>
                    <a:pt x="86" y="195"/>
                    <a:pt x="436" y="5131"/>
                    <a:pt x="436" y="5131"/>
                  </a:cubicBezTo>
                  <a:lnTo>
                    <a:pt x="23646" y="4754"/>
                  </a:lnTo>
                  <a:lnTo>
                    <a:pt x="22908" y="287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7677262" y="4073188"/>
              <a:ext cx="1047545" cy="51200"/>
            </a:xfrm>
            <a:custGeom>
              <a:avLst/>
              <a:gdLst/>
              <a:ahLst/>
              <a:cxnLst/>
              <a:rect l="l" t="t" r="r" b="b"/>
              <a:pathLst>
                <a:path w="21667" h="1059" extrusionOk="0">
                  <a:moveTo>
                    <a:pt x="158" y="0"/>
                  </a:moveTo>
                  <a:cubicBezTo>
                    <a:pt x="56" y="0"/>
                    <a:pt x="3" y="4"/>
                    <a:pt x="3" y="11"/>
                  </a:cubicBezTo>
                  <a:cubicBezTo>
                    <a:pt x="0" y="29"/>
                    <a:pt x="302" y="65"/>
                    <a:pt x="849" y="117"/>
                  </a:cubicBezTo>
                  <a:cubicBezTo>
                    <a:pt x="1396" y="171"/>
                    <a:pt x="2186" y="236"/>
                    <a:pt x="3166" y="308"/>
                  </a:cubicBezTo>
                  <a:cubicBezTo>
                    <a:pt x="5122" y="452"/>
                    <a:pt x="7831" y="623"/>
                    <a:pt x="10822" y="762"/>
                  </a:cubicBezTo>
                  <a:cubicBezTo>
                    <a:pt x="13812" y="904"/>
                    <a:pt x="16524" y="989"/>
                    <a:pt x="18485" y="1030"/>
                  </a:cubicBezTo>
                  <a:cubicBezTo>
                    <a:pt x="19469" y="1051"/>
                    <a:pt x="20261" y="1059"/>
                    <a:pt x="20810" y="1059"/>
                  </a:cubicBezTo>
                  <a:cubicBezTo>
                    <a:pt x="21360" y="1059"/>
                    <a:pt x="21664" y="1051"/>
                    <a:pt x="21664" y="1033"/>
                  </a:cubicBezTo>
                  <a:cubicBezTo>
                    <a:pt x="21667" y="1017"/>
                    <a:pt x="21365" y="992"/>
                    <a:pt x="20815" y="961"/>
                  </a:cubicBezTo>
                  <a:cubicBezTo>
                    <a:pt x="20268" y="930"/>
                    <a:pt x="19474" y="894"/>
                    <a:pt x="18493" y="850"/>
                  </a:cubicBezTo>
                  <a:lnTo>
                    <a:pt x="10835" y="509"/>
                  </a:lnTo>
                  <a:lnTo>
                    <a:pt x="3176" y="127"/>
                  </a:lnTo>
                  <a:cubicBezTo>
                    <a:pt x="2196" y="78"/>
                    <a:pt x="1404" y="39"/>
                    <a:pt x="854" y="19"/>
                  </a:cubicBezTo>
                  <a:cubicBezTo>
                    <a:pt x="536" y="7"/>
                    <a:pt x="300" y="0"/>
                    <a:pt x="158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7673636" y="4019136"/>
              <a:ext cx="1018488" cy="21805"/>
            </a:xfrm>
            <a:custGeom>
              <a:avLst/>
              <a:gdLst/>
              <a:ahLst/>
              <a:cxnLst/>
              <a:rect l="l" t="t" r="r" b="b"/>
              <a:pathLst>
                <a:path w="21066" h="451" extrusionOk="0">
                  <a:moveTo>
                    <a:pt x="10107" y="1"/>
                  </a:moveTo>
                  <a:cubicBezTo>
                    <a:pt x="7364" y="1"/>
                    <a:pt x="4891" y="70"/>
                    <a:pt x="3081" y="156"/>
                  </a:cubicBezTo>
                  <a:cubicBezTo>
                    <a:pt x="2129" y="203"/>
                    <a:pt x="1357" y="249"/>
                    <a:pt x="826" y="288"/>
                  </a:cubicBezTo>
                  <a:cubicBezTo>
                    <a:pt x="294" y="329"/>
                    <a:pt x="0" y="360"/>
                    <a:pt x="3" y="378"/>
                  </a:cubicBezTo>
                  <a:cubicBezTo>
                    <a:pt x="3" y="388"/>
                    <a:pt x="125" y="394"/>
                    <a:pt x="356" y="394"/>
                  </a:cubicBezTo>
                  <a:cubicBezTo>
                    <a:pt x="483" y="394"/>
                    <a:pt x="642" y="392"/>
                    <a:pt x="831" y="389"/>
                  </a:cubicBezTo>
                  <a:lnTo>
                    <a:pt x="3089" y="337"/>
                  </a:lnTo>
                  <a:cubicBezTo>
                    <a:pt x="4852" y="296"/>
                    <a:pt x="7240" y="254"/>
                    <a:pt x="9892" y="254"/>
                  </a:cubicBezTo>
                  <a:cubicBezTo>
                    <a:pt x="10105" y="254"/>
                    <a:pt x="10320" y="254"/>
                    <a:pt x="10536" y="254"/>
                  </a:cubicBezTo>
                  <a:cubicBezTo>
                    <a:pt x="13441" y="265"/>
                    <a:pt x="16073" y="324"/>
                    <a:pt x="17980" y="378"/>
                  </a:cubicBezTo>
                  <a:lnTo>
                    <a:pt x="20238" y="443"/>
                  </a:lnTo>
                  <a:cubicBezTo>
                    <a:pt x="20467" y="448"/>
                    <a:pt x="20653" y="451"/>
                    <a:pt x="20790" y="451"/>
                  </a:cubicBezTo>
                  <a:cubicBezTo>
                    <a:pt x="20970" y="451"/>
                    <a:pt x="21066" y="446"/>
                    <a:pt x="21066" y="438"/>
                  </a:cubicBezTo>
                  <a:cubicBezTo>
                    <a:pt x="21066" y="420"/>
                    <a:pt x="20772" y="386"/>
                    <a:pt x="20240" y="342"/>
                  </a:cubicBezTo>
                  <a:cubicBezTo>
                    <a:pt x="19709" y="298"/>
                    <a:pt x="18937" y="249"/>
                    <a:pt x="17985" y="198"/>
                  </a:cubicBezTo>
                  <a:cubicBezTo>
                    <a:pt x="16081" y="97"/>
                    <a:pt x="13446" y="7"/>
                    <a:pt x="10536" y="2"/>
                  </a:cubicBezTo>
                  <a:cubicBezTo>
                    <a:pt x="10392" y="1"/>
                    <a:pt x="10249" y="1"/>
                    <a:pt x="1010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7675376" y="3966148"/>
              <a:ext cx="1037344" cy="57098"/>
            </a:xfrm>
            <a:custGeom>
              <a:avLst/>
              <a:gdLst/>
              <a:ahLst/>
              <a:cxnLst/>
              <a:rect l="l" t="t" r="r" b="b"/>
              <a:pathLst>
                <a:path w="21456" h="1181" extrusionOk="0">
                  <a:moveTo>
                    <a:pt x="6565" y="1"/>
                  </a:moveTo>
                  <a:cubicBezTo>
                    <a:pt x="5922" y="1"/>
                    <a:pt x="5308" y="3"/>
                    <a:pt x="4738" y="16"/>
                  </a:cubicBezTo>
                  <a:cubicBezTo>
                    <a:pt x="4165" y="24"/>
                    <a:pt x="3631" y="42"/>
                    <a:pt x="3146" y="55"/>
                  </a:cubicBezTo>
                  <a:cubicBezTo>
                    <a:pt x="2658" y="71"/>
                    <a:pt x="2219" y="94"/>
                    <a:pt x="1832" y="112"/>
                  </a:cubicBezTo>
                  <a:cubicBezTo>
                    <a:pt x="1445" y="130"/>
                    <a:pt x="1112" y="153"/>
                    <a:pt x="842" y="174"/>
                  </a:cubicBezTo>
                  <a:cubicBezTo>
                    <a:pt x="300" y="212"/>
                    <a:pt x="0" y="241"/>
                    <a:pt x="0" y="259"/>
                  </a:cubicBezTo>
                  <a:cubicBezTo>
                    <a:pt x="0" y="271"/>
                    <a:pt x="130" y="276"/>
                    <a:pt x="372" y="276"/>
                  </a:cubicBezTo>
                  <a:cubicBezTo>
                    <a:pt x="500" y="276"/>
                    <a:pt x="659" y="274"/>
                    <a:pt x="847" y="272"/>
                  </a:cubicBezTo>
                  <a:lnTo>
                    <a:pt x="1838" y="254"/>
                  </a:lnTo>
                  <a:cubicBezTo>
                    <a:pt x="2225" y="249"/>
                    <a:pt x="2663" y="241"/>
                    <a:pt x="3148" y="236"/>
                  </a:cubicBezTo>
                  <a:cubicBezTo>
                    <a:pt x="3636" y="231"/>
                    <a:pt x="4168" y="225"/>
                    <a:pt x="4738" y="225"/>
                  </a:cubicBezTo>
                  <a:cubicBezTo>
                    <a:pt x="4816" y="225"/>
                    <a:pt x="4895" y="225"/>
                    <a:pt x="4975" y="225"/>
                  </a:cubicBezTo>
                  <a:cubicBezTo>
                    <a:pt x="5478" y="225"/>
                    <a:pt x="6010" y="231"/>
                    <a:pt x="6565" y="236"/>
                  </a:cubicBezTo>
                  <a:cubicBezTo>
                    <a:pt x="7850" y="251"/>
                    <a:pt x="9261" y="282"/>
                    <a:pt x="10742" y="347"/>
                  </a:cubicBezTo>
                  <a:cubicBezTo>
                    <a:pt x="12226" y="411"/>
                    <a:pt x="13635" y="499"/>
                    <a:pt x="14917" y="592"/>
                  </a:cubicBezTo>
                  <a:cubicBezTo>
                    <a:pt x="15557" y="643"/>
                    <a:pt x="16166" y="687"/>
                    <a:pt x="16734" y="739"/>
                  </a:cubicBezTo>
                  <a:cubicBezTo>
                    <a:pt x="17304" y="788"/>
                    <a:pt x="17833" y="842"/>
                    <a:pt x="18318" y="886"/>
                  </a:cubicBezTo>
                  <a:cubicBezTo>
                    <a:pt x="18803" y="927"/>
                    <a:pt x="19239" y="976"/>
                    <a:pt x="19624" y="1015"/>
                  </a:cubicBezTo>
                  <a:lnTo>
                    <a:pt x="20609" y="1116"/>
                  </a:lnTo>
                  <a:cubicBezTo>
                    <a:pt x="21029" y="1158"/>
                    <a:pt x="21303" y="1181"/>
                    <a:pt x="21407" y="1181"/>
                  </a:cubicBezTo>
                  <a:cubicBezTo>
                    <a:pt x="21437" y="1181"/>
                    <a:pt x="21452" y="1179"/>
                    <a:pt x="21453" y="1175"/>
                  </a:cubicBezTo>
                  <a:cubicBezTo>
                    <a:pt x="21456" y="1157"/>
                    <a:pt x="21159" y="1103"/>
                    <a:pt x="20622" y="1018"/>
                  </a:cubicBezTo>
                  <a:cubicBezTo>
                    <a:pt x="20354" y="974"/>
                    <a:pt x="20024" y="925"/>
                    <a:pt x="19639" y="873"/>
                  </a:cubicBezTo>
                  <a:cubicBezTo>
                    <a:pt x="19257" y="821"/>
                    <a:pt x="18821" y="765"/>
                    <a:pt x="18339" y="705"/>
                  </a:cubicBezTo>
                  <a:cubicBezTo>
                    <a:pt x="17854" y="649"/>
                    <a:pt x="17325" y="587"/>
                    <a:pt x="16754" y="530"/>
                  </a:cubicBezTo>
                  <a:cubicBezTo>
                    <a:pt x="16184" y="468"/>
                    <a:pt x="15575" y="414"/>
                    <a:pt x="14935" y="357"/>
                  </a:cubicBezTo>
                  <a:cubicBezTo>
                    <a:pt x="13653" y="251"/>
                    <a:pt x="12239" y="156"/>
                    <a:pt x="10755" y="94"/>
                  </a:cubicBezTo>
                  <a:cubicBezTo>
                    <a:pt x="9269" y="32"/>
                    <a:pt x="7852" y="3"/>
                    <a:pt x="6565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21"/>
          <p:cNvGrpSpPr/>
          <p:nvPr/>
        </p:nvGrpSpPr>
        <p:grpSpPr>
          <a:xfrm>
            <a:off x="4690625" y="3732202"/>
            <a:ext cx="1521597" cy="1028705"/>
            <a:chOff x="4690625" y="3070200"/>
            <a:chExt cx="2038740" cy="1690708"/>
          </a:xfrm>
        </p:grpSpPr>
        <p:sp>
          <p:nvSpPr>
            <p:cNvPr id="268" name="Google Shape;268;p21"/>
            <p:cNvSpPr/>
            <p:nvPr/>
          </p:nvSpPr>
          <p:spPr>
            <a:xfrm>
              <a:off x="4690625" y="3070200"/>
              <a:ext cx="2038740" cy="1485029"/>
            </a:xfrm>
            <a:custGeom>
              <a:avLst/>
              <a:gdLst/>
              <a:ahLst/>
              <a:cxnLst/>
              <a:rect l="l" t="t" r="r" b="b"/>
              <a:pathLst>
                <a:path w="47512" h="34608" extrusionOk="0">
                  <a:moveTo>
                    <a:pt x="2256" y="0"/>
                  </a:moveTo>
                  <a:cubicBezTo>
                    <a:pt x="1018" y="0"/>
                    <a:pt x="1" y="1006"/>
                    <a:pt x="1" y="2258"/>
                  </a:cubicBezTo>
                  <a:lnTo>
                    <a:pt x="1" y="32352"/>
                  </a:lnTo>
                  <a:cubicBezTo>
                    <a:pt x="1" y="33599"/>
                    <a:pt x="1010" y="34607"/>
                    <a:pt x="2256" y="34607"/>
                  </a:cubicBezTo>
                  <a:lnTo>
                    <a:pt x="42504" y="34607"/>
                  </a:lnTo>
                  <a:cubicBezTo>
                    <a:pt x="43665" y="34607"/>
                    <a:pt x="44638" y="33722"/>
                    <a:pt x="44748" y="32566"/>
                  </a:cubicBezTo>
                  <a:lnTo>
                    <a:pt x="47393" y="4508"/>
                  </a:lnTo>
                  <a:cubicBezTo>
                    <a:pt x="47512" y="3228"/>
                    <a:pt x="46539" y="2106"/>
                    <a:pt x="45254" y="2044"/>
                  </a:cubicBezTo>
                  <a:lnTo>
                    <a:pt x="2362" y="3"/>
                  </a:lnTo>
                  <a:cubicBezTo>
                    <a:pt x="2326" y="1"/>
                    <a:pt x="2291" y="0"/>
                    <a:pt x="2256" y="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5443630" y="4252897"/>
              <a:ext cx="429186" cy="508011"/>
            </a:xfrm>
            <a:custGeom>
              <a:avLst/>
              <a:gdLst/>
              <a:ahLst/>
              <a:cxnLst/>
              <a:rect l="l" t="t" r="r" b="b"/>
              <a:pathLst>
                <a:path w="10002" h="11839" extrusionOk="0">
                  <a:moveTo>
                    <a:pt x="1902" y="0"/>
                  </a:moveTo>
                  <a:lnTo>
                    <a:pt x="1902" y="0"/>
                  </a:lnTo>
                  <a:cubicBezTo>
                    <a:pt x="3001" y="3432"/>
                    <a:pt x="0" y="11586"/>
                    <a:pt x="0" y="11586"/>
                  </a:cubicBezTo>
                  <a:lnTo>
                    <a:pt x="7919" y="11839"/>
                  </a:lnTo>
                  <a:cubicBezTo>
                    <a:pt x="10002" y="11305"/>
                    <a:pt x="8206" y="596"/>
                    <a:pt x="8206" y="596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5581710" y="3796218"/>
              <a:ext cx="220557" cy="210388"/>
            </a:xfrm>
            <a:custGeom>
              <a:avLst/>
              <a:gdLst/>
              <a:ahLst/>
              <a:cxnLst/>
              <a:rect l="l" t="t" r="r" b="b"/>
              <a:pathLst>
                <a:path w="5140" h="4903" extrusionOk="0">
                  <a:moveTo>
                    <a:pt x="2688" y="1"/>
                  </a:moveTo>
                  <a:cubicBezTo>
                    <a:pt x="2050" y="1"/>
                    <a:pt x="1424" y="250"/>
                    <a:pt x="955" y="719"/>
                  </a:cubicBezTo>
                  <a:cubicBezTo>
                    <a:pt x="0" y="1677"/>
                    <a:pt x="0" y="3227"/>
                    <a:pt x="955" y="4185"/>
                  </a:cubicBezTo>
                  <a:cubicBezTo>
                    <a:pt x="1424" y="4654"/>
                    <a:pt x="2050" y="4903"/>
                    <a:pt x="2688" y="4903"/>
                  </a:cubicBezTo>
                  <a:cubicBezTo>
                    <a:pt x="3003" y="4903"/>
                    <a:pt x="3322" y="4842"/>
                    <a:pt x="3625" y="4716"/>
                  </a:cubicBezTo>
                  <a:cubicBezTo>
                    <a:pt x="4544" y="4337"/>
                    <a:pt x="5140" y="3444"/>
                    <a:pt x="5140" y="2453"/>
                  </a:cubicBezTo>
                  <a:cubicBezTo>
                    <a:pt x="5140" y="1460"/>
                    <a:pt x="4544" y="567"/>
                    <a:pt x="3625" y="188"/>
                  </a:cubicBezTo>
                  <a:cubicBezTo>
                    <a:pt x="3322" y="62"/>
                    <a:pt x="3003" y="1"/>
                    <a:pt x="2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21"/>
          <p:cNvGrpSpPr/>
          <p:nvPr/>
        </p:nvGrpSpPr>
        <p:grpSpPr>
          <a:xfrm>
            <a:off x="5785499" y="3933568"/>
            <a:ext cx="419995" cy="803049"/>
            <a:chOff x="6512921" y="3952980"/>
            <a:chExt cx="419995" cy="803049"/>
          </a:xfrm>
        </p:grpSpPr>
        <p:sp>
          <p:nvSpPr>
            <p:cNvPr id="272" name="Google Shape;272;p21"/>
            <p:cNvSpPr/>
            <p:nvPr/>
          </p:nvSpPr>
          <p:spPr>
            <a:xfrm>
              <a:off x="6532018" y="3952980"/>
              <a:ext cx="81417" cy="314887"/>
            </a:xfrm>
            <a:custGeom>
              <a:avLst/>
              <a:gdLst/>
              <a:ahLst/>
              <a:cxnLst/>
              <a:rect l="l" t="t" r="r" b="b"/>
              <a:pathLst>
                <a:path w="1684" h="6513" extrusionOk="0">
                  <a:moveTo>
                    <a:pt x="646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3" y="6513"/>
                  </a:lnTo>
                  <a:cubicBezTo>
                    <a:pt x="1683" y="6513"/>
                    <a:pt x="1294" y="0"/>
                    <a:pt x="646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6634949" y="3952980"/>
              <a:ext cx="81369" cy="314887"/>
            </a:xfrm>
            <a:custGeom>
              <a:avLst/>
              <a:gdLst/>
              <a:ahLst/>
              <a:cxnLst/>
              <a:rect l="l" t="t" r="r" b="b"/>
              <a:pathLst>
                <a:path w="1683" h="6513" extrusionOk="0">
                  <a:moveTo>
                    <a:pt x="646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3" y="6513"/>
                  </a:lnTo>
                  <a:cubicBezTo>
                    <a:pt x="1683" y="6513"/>
                    <a:pt x="1293" y="0"/>
                    <a:pt x="646" y="0"/>
                  </a:cubicBezTo>
                  <a:close/>
                </a:path>
              </a:pathLst>
            </a:custGeom>
            <a:solidFill>
              <a:srgbClr val="D9B1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6792125" y="3952980"/>
              <a:ext cx="81272" cy="314887"/>
            </a:xfrm>
            <a:custGeom>
              <a:avLst/>
              <a:gdLst/>
              <a:ahLst/>
              <a:cxnLst/>
              <a:rect l="l" t="t" r="r" b="b"/>
              <a:pathLst>
                <a:path w="1681" h="6513" extrusionOk="0">
                  <a:moveTo>
                    <a:pt x="648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1" y="6513"/>
                  </a:lnTo>
                  <a:cubicBezTo>
                    <a:pt x="1681" y="6513"/>
                    <a:pt x="1293" y="0"/>
                    <a:pt x="6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6729370" y="3971159"/>
              <a:ext cx="72666" cy="318707"/>
            </a:xfrm>
            <a:custGeom>
              <a:avLst/>
              <a:gdLst/>
              <a:ahLst/>
              <a:cxnLst/>
              <a:rect l="l" t="t" r="r" b="b"/>
              <a:pathLst>
                <a:path w="1503" h="6592" extrusionOk="0">
                  <a:moveTo>
                    <a:pt x="1" y="6454"/>
                  </a:moveTo>
                  <a:lnTo>
                    <a:pt x="215" y="6483"/>
                  </a:lnTo>
                  <a:cubicBezTo>
                    <a:pt x="215" y="6483"/>
                    <a:pt x="215" y="6482"/>
                    <a:pt x="215" y="6482"/>
                  </a:cubicBezTo>
                  <a:lnTo>
                    <a:pt x="215" y="6482"/>
                  </a:lnTo>
                  <a:lnTo>
                    <a:pt x="1" y="6454"/>
                  </a:lnTo>
                  <a:close/>
                  <a:moveTo>
                    <a:pt x="848" y="0"/>
                  </a:moveTo>
                  <a:cubicBezTo>
                    <a:pt x="222" y="0"/>
                    <a:pt x="215" y="6388"/>
                    <a:pt x="215" y="6482"/>
                  </a:cubicBezTo>
                  <a:lnTo>
                    <a:pt x="215" y="6482"/>
                  </a:lnTo>
                  <a:lnTo>
                    <a:pt x="1072" y="6591"/>
                  </a:lnTo>
                  <a:cubicBezTo>
                    <a:pt x="1072" y="6591"/>
                    <a:pt x="1503" y="84"/>
                    <a:pt x="860" y="1"/>
                  </a:cubicBezTo>
                  <a:cubicBezTo>
                    <a:pt x="856" y="0"/>
                    <a:pt x="852" y="0"/>
                    <a:pt x="848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6604007" y="3952980"/>
              <a:ext cx="81127" cy="314887"/>
            </a:xfrm>
            <a:custGeom>
              <a:avLst/>
              <a:gdLst/>
              <a:ahLst/>
              <a:cxnLst/>
              <a:rect l="l" t="t" r="r" b="b"/>
              <a:pathLst>
                <a:path w="1678" h="6513" extrusionOk="0">
                  <a:moveTo>
                    <a:pt x="646" y="0"/>
                  </a:moveTo>
                  <a:cubicBezTo>
                    <a:pt x="1" y="0"/>
                    <a:pt x="816" y="6513"/>
                    <a:pt x="816" y="6513"/>
                  </a:cubicBezTo>
                  <a:lnTo>
                    <a:pt x="1678" y="6513"/>
                  </a:lnTo>
                  <a:cubicBezTo>
                    <a:pt x="1678" y="6513"/>
                    <a:pt x="1291" y="0"/>
                    <a:pt x="6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6512921" y="4267816"/>
              <a:ext cx="419995" cy="488213"/>
            </a:xfrm>
            <a:custGeom>
              <a:avLst/>
              <a:gdLst/>
              <a:ahLst/>
              <a:cxnLst/>
              <a:rect l="l" t="t" r="r" b="b"/>
              <a:pathLst>
                <a:path w="8687" h="10098" extrusionOk="0">
                  <a:moveTo>
                    <a:pt x="1" y="1"/>
                  </a:moveTo>
                  <a:lnTo>
                    <a:pt x="1064" y="10098"/>
                  </a:lnTo>
                  <a:lnTo>
                    <a:pt x="8686" y="9855"/>
                  </a:lnTo>
                  <a:lnTo>
                    <a:pt x="86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278;p21"/>
          <p:cNvGrpSpPr/>
          <p:nvPr/>
        </p:nvGrpSpPr>
        <p:grpSpPr>
          <a:xfrm>
            <a:off x="707625" y="3732203"/>
            <a:ext cx="856133" cy="991531"/>
            <a:chOff x="5413625" y="1307575"/>
            <a:chExt cx="802600" cy="1306478"/>
          </a:xfrm>
        </p:grpSpPr>
        <p:sp>
          <p:nvSpPr>
            <p:cNvPr id="279" name="Google Shape;279;p21"/>
            <p:cNvSpPr/>
            <p:nvPr/>
          </p:nvSpPr>
          <p:spPr>
            <a:xfrm>
              <a:off x="5849150" y="1733200"/>
              <a:ext cx="367075" cy="305400"/>
            </a:xfrm>
            <a:custGeom>
              <a:avLst/>
              <a:gdLst/>
              <a:ahLst/>
              <a:cxnLst/>
              <a:rect l="l" t="t" r="r" b="b"/>
              <a:pathLst>
                <a:path w="14683" h="12216" extrusionOk="0">
                  <a:moveTo>
                    <a:pt x="10353" y="0"/>
                  </a:moveTo>
                  <a:cubicBezTo>
                    <a:pt x="8034" y="0"/>
                    <a:pt x="5709" y="793"/>
                    <a:pt x="3919" y="2271"/>
                  </a:cubicBezTo>
                  <a:cubicBezTo>
                    <a:pt x="1390" y="4359"/>
                    <a:pt x="0" y="7750"/>
                    <a:pt x="338" y="11012"/>
                  </a:cubicBezTo>
                  <a:lnTo>
                    <a:pt x="564" y="11296"/>
                  </a:lnTo>
                  <a:cubicBezTo>
                    <a:pt x="1654" y="11927"/>
                    <a:pt x="2886" y="12215"/>
                    <a:pt x="4136" y="12215"/>
                  </a:cubicBezTo>
                  <a:cubicBezTo>
                    <a:pt x="6043" y="12215"/>
                    <a:pt x="7990" y="11545"/>
                    <a:pt x="9533" y="10400"/>
                  </a:cubicBezTo>
                  <a:cubicBezTo>
                    <a:pt x="12089" y="8505"/>
                    <a:pt x="13660" y="5529"/>
                    <a:pt x="14527" y="2468"/>
                  </a:cubicBezTo>
                  <a:cubicBezTo>
                    <a:pt x="14608" y="2185"/>
                    <a:pt x="14682" y="1890"/>
                    <a:pt x="14628" y="1602"/>
                  </a:cubicBezTo>
                  <a:cubicBezTo>
                    <a:pt x="14507" y="955"/>
                    <a:pt x="13810" y="603"/>
                    <a:pt x="13180" y="412"/>
                  </a:cubicBezTo>
                  <a:cubicBezTo>
                    <a:pt x="12264" y="135"/>
                    <a:pt x="11309" y="0"/>
                    <a:pt x="103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5428800" y="1307575"/>
              <a:ext cx="447500" cy="661900"/>
            </a:xfrm>
            <a:custGeom>
              <a:avLst/>
              <a:gdLst/>
              <a:ahLst/>
              <a:cxnLst/>
              <a:rect l="l" t="t" r="r" b="b"/>
              <a:pathLst>
                <a:path w="17900" h="26476" extrusionOk="0">
                  <a:moveTo>
                    <a:pt x="6671" y="1"/>
                  </a:moveTo>
                  <a:cubicBezTo>
                    <a:pt x="5791" y="1"/>
                    <a:pt x="4991" y="709"/>
                    <a:pt x="4408" y="1417"/>
                  </a:cubicBezTo>
                  <a:cubicBezTo>
                    <a:pt x="1129" y="5399"/>
                    <a:pt x="0" y="11051"/>
                    <a:pt x="1498" y="15985"/>
                  </a:cubicBezTo>
                  <a:cubicBezTo>
                    <a:pt x="2995" y="20920"/>
                    <a:pt x="7077" y="24991"/>
                    <a:pt x="12016" y="26476"/>
                  </a:cubicBezTo>
                  <a:lnTo>
                    <a:pt x="12567" y="26319"/>
                  </a:lnTo>
                  <a:cubicBezTo>
                    <a:pt x="16549" y="23289"/>
                    <a:pt x="17899" y="17613"/>
                    <a:pt x="16696" y="12757"/>
                  </a:cubicBezTo>
                  <a:cubicBezTo>
                    <a:pt x="15491" y="7900"/>
                    <a:pt x="12125" y="3819"/>
                    <a:pt x="8205" y="707"/>
                  </a:cubicBezTo>
                  <a:cubicBezTo>
                    <a:pt x="7845" y="420"/>
                    <a:pt x="7462" y="133"/>
                    <a:pt x="7010" y="37"/>
                  </a:cubicBezTo>
                  <a:cubicBezTo>
                    <a:pt x="6896" y="12"/>
                    <a:pt x="6783" y="1"/>
                    <a:pt x="66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5648500" y="1603550"/>
              <a:ext cx="146450" cy="691300"/>
            </a:xfrm>
            <a:custGeom>
              <a:avLst/>
              <a:gdLst/>
              <a:ahLst/>
              <a:cxnLst/>
              <a:rect l="l" t="t" r="r" b="b"/>
              <a:pathLst>
                <a:path w="5858" h="27652" extrusionOk="0">
                  <a:moveTo>
                    <a:pt x="212" y="0"/>
                  </a:moveTo>
                  <a:cubicBezTo>
                    <a:pt x="110" y="0"/>
                    <a:pt x="0" y="86"/>
                    <a:pt x="28" y="218"/>
                  </a:cubicBezTo>
                  <a:cubicBezTo>
                    <a:pt x="1950" y="9246"/>
                    <a:pt x="3295" y="18396"/>
                    <a:pt x="5212" y="27430"/>
                  </a:cubicBezTo>
                  <a:cubicBezTo>
                    <a:pt x="5245" y="27585"/>
                    <a:pt x="5359" y="27652"/>
                    <a:pt x="5480" y="27652"/>
                  </a:cubicBezTo>
                  <a:cubicBezTo>
                    <a:pt x="5662" y="27652"/>
                    <a:pt x="5858" y="27499"/>
                    <a:pt x="5808" y="27265"/>
                  </a:cubicBezTo>
                  <a:cubicBezTo>
                    <a:pt x="3881" y="18242"/>
                    <a:pt x="2284" y="9151"/>
                    <a:pt x="362" y="125"/>
                  </a:cubicBezTo>
                  <a:cubicBezTo>
                    <a:pt x="344" y="38"/>
                    <a:pt x="27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5413625" y="2238250"/>
              <a:ext cx="685125" cy="375803"/>
            </a:xfrm>
            <a:custGeom>
              <a:avLst/>
              <a:gdLst/>
              <a:ahLst/>
              <a:cxnLst/>
              <a:rect l="l" t="t" r="r" b="b"/>
              <a:pathLst>
                <a:path w="27405" h="26184" extrusionOk="0">
                  <a:moveTo>
                    <a:pt x="1" y="0"/>
                  </a:moveTo>
                  <a:lnTo>
                    <a:pt x="1" y="26043"/>
                  </a:lnTo>
                  <a:cubicBezTo>
                    <a:pt x="1" y="26120"/>
                    <a:pt x="64" y="26183"/>
                    <a:pt x="141" y="26183"/>
                  </a:cubicBezTo>
                  <a:lnTo>
                    <a:pt x="27263" y="26183"/>
                  </a:lnTo>
                  <a:cubicBezTo>
                    <a:pt x="27341" y="26183"/>
                    <a:pt x="27404" y="26120"/>
                    <a:pt x="27404" y="26043"/>
                  </a:cubicBezTo>
                  <a:lnTo>
                    <a:pt x="27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5754025" y="1856100"/>
              <a:ext cx="269675" cy="278025"/>
            </a:xfrm>
            <a:custGeom>
              <a:avLst/>
              <a:gdLst/>
              <a:ahLst/>
              <a:cxnLst/>
              <a:rect l="l" t="t" r="r" b="b"/>
              <a:pathLst>
                <a:path w="10787" h="11121" extrusionOk="0">
                  <a:moveTo>
                    <a:pt x="10379" y="1"/>
                  </a:moveTo>
                  <a:cubicBezTo>
                    <a:pt x="10312" y="1"/>
                    <a:pt x="10243" y="29"/>
                    <a:pt x="10183" y="97"/>
                  </a:cubicBezTo>
                  <a:cubicBezTo>
                    <a:pt x="6970" y="3745"/>
                    <a:pt x="2770" y="6898"/>
                    <a:pt x="61" y="10943"/>
                  </a:cubicBezTo>
                  <a:cubicBezTo>
                    <a:pt x="1" y="11032"/>
                    <a:pt x="84" y="11121"/>
                    <a:pt x="170" y="11121"/>
                  </a:cubicBezTo>
                  <a:cubicBezTo>
                    <a:pt x="198" y="11121"/>
                    <a:pt x="226" y="11111"/>
                    <a:pt x="250" y="11090"/>
                  </a:cubicBezTo>
                  <a:lnTo>
                    <a:pt x="250" y="11089"/>
                  </a:lnTo>
                  <a:cubicBezTo>
                    <a:pt x="3840" y="7820"/>
                    <a:pt x="7472" y="4229"/>
                    <a:pt x="10602" y="516"/>
                  </a:cubicBezTo>
                  <a:cubicBezTo>
                    <a:pt x="10787" y="296"/>
                    <a:pt x="10594" y="1"/>
                    <a:pt x="10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21"/>
          <p:cNvGrpSpPr/>
          <p:nvPr/>
        </p:nvGrpSpPr>
        <p:grpSpPr>
          <a:xfrm>
            <a:off x="2459633" y="4193634"/>
            <a:ext cx="1302335" cy="600860"/>
            <a:chOff x="2459633" y="4193634"/>
            <a:chExt cx="1302335" cy="600860"/>
          </a:xfrm>
        </p:grpSpPr>
        <p:sp>
          <p:nvSpPr>
            <p:cNvPr id="285" name="Google Shape;285;p21"/>
            <p:cNvSpPr/>
            <p:nvPr/>
          </p:nvSpPr>
          <p:spPr>
            <a:xfrm>
              <a:off x="2605351" y="4482313"/>
              <a:ext cx="1156617" cy="312180"/>
            </a:xfrm>
            <a:custGeom>
              <a:avLst/>
              <a:gdLst/>
              <a:ahLst/>
              <a:cxnLst/>
              <a:rect l="l" t="t" r="r" b="b"/>
              <a:pathLst>
                <a:path w="23923" h="6457" extrusionOk="0">
                  <a:moveTo>
                    <a:pt x="0" y="0"/>
                  </a:moveTo>
                  <a:lnTo>
                    <a:pt x="619" y="6456"/>
                  </a:lnTo>
                  <a:lnTo>
                    <a:pt x="23922" y="5757"/>
                  </a:lnTo>
                  <a:lnTo>
                    <a:pt x="22800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2856562" y="4603568"/>
              <a:ext cx="689677" cy="57920"/>
            </a:xfrm>
            <a:custGeom>
              <a:avLst/>
              <a:gdLst/>
              <a:ahLst/>
              <a:cxnLst/>
              <a:rect l="l" t="t" r="r" b="b"/>
              <a:pathLst>
                <a:path w="14265" h="1198" extrusionOk="0">
                  <a:moveTo>
                    <a:pt x="3" y="0"/>
                  </a:moveTo>
                  <a:lnTo>
                    <a:pt x="1" y="1169"/>
                  </a:lnTo>
                  <a:lnTo>
                    <a:pt x="14262" y="1198"/>
                  </a:lnTo>
                  <a:lnTo>
                    <a:pt x="14265" y="2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2460358" y="4193634"/>
              <a:ext cx="1153620" cy="312422"/>
            </a:xfrm>
            <a:custGeom>
              <a:avLst/>
              <a:gdLst/>
              <a:ahLst/>
              <a:cxnLst/>
              <a:rect l="l" t="t" r="r" b="b"/>
              <a:pathLst>
                <a:path w="23861" h="6462" extrusionOk="0">
                  <a:moveTo>
                    <a:pt x="1" y="0"/>
                  </a:moveTo>
                  <a:lnTo>
                    <a:pt x="550" y="6462"/>
                  </a:lnTo>
                  <a:lnTo>
                    <a:pt x="23861" y="6010"/>
                  </a:lnTo>
                  <a:lnTo>
                    <a:pt x="22800" y="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2459633" y="4230426"/>
              <a:ext cx="1147238" cy="254936"/>
            </a:xfrm>
            <a:custGeom>
              <a:avLst/>
              <a:gdLst/>
              <a:ahLst/>
              <a:cxnLst/>
              <a:rect l="l" t="t" r="r" b="b"/>
              <a:pathLst>
                <a:path w="23729" h="5273" extrusionOk="0">
                  <a:moveTo>
                    <a:pt x="22903" y="1"/>
                  </a:moveTo>
                  <a:lnTo>
                    <a:pt x="3" y="150"/>
                  </a:lnTo>
                  <a:lnTo>
                    <a:pt x="0" y="444"/>
                  </a:lnTo>
                  <a:cubicBezTo>
                    <a:pt x="1" y="377"/>
                    <a:pt x="4" y="346"/>
                    <a:pt x="10" y="346"/>
                  </a:cubicBezTo>
                  <a:cubicBezTo>
                    <a:pt x="84" y="346"/>
                    <a:pt x="529" y="5272"/>
                    <a:pt x="529" y="5272"/>
                  </a:cubicBezTo>
                  <a:lnTo>
                    <a:pt x="23729" y="4452"/>
                  </a:lnTo>
                  <a:lnTo>
                    <a:pt x="22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2516005" y="4379238"/>
              <a:ext cx="1048222" cy="32876"/>
            </a:xfrm>
            <a:custGeom>
              <a:avLst/>
              <a:gdLst/>
              <a:ahLst/>
              <a:cxnLst/>
              <a:rect l="l" t="t" r="r" b="b"/>
              <a:pathLst>
                <a:path w="21681" h="680" extrusionOk="0">
                  <a:moveTo>
                    <a:pt x="334" y="0"/>
                  </a:moveTo>
                  <a:cubicBezTo>
                    <a:pt x="118" y="0"/>
                    <a:pt x="3" y="5"/>
                    <a:pt x="3" y="16"/>
                  </a:cubicBezTo>
                  <a:cubicBezTo>
                    <a:pt x="1" y="35"/>
                    <a:pt x="305" y="63"/>
                    <a:pt x="852" y="107"/>
                  </a:cubicBezTo>
                  <a:cubicBezTo>
                    <a:pt x="1396" y="148"/>
                    <a:pt x="2191" y="197"/>
                    <a:pt x="3172" y="251"/>
                  </a:cubicBezTo>
                  <a:cubicBezTo>
                    <a:pt x="5130" y="357"/>
                    <a:pt x="7842" y="476"/>
                    <a:pt x="10835" y="558"/>
                  </a:cubicBezTo>
                  <a:cubicBezTo>
                    <a:pt x="13828" y="641"/>
                    <a:pt x="16540" y="677"/>
                    <a:pt x="18501" y="680"/>
                  </a:cubicBezTo>
                  <a:cubicBezTo>
                    <a:pt x="19484" y="680"/>
                    <a:pt x="20279" y="674"/>
                    <a:pt x="20826" y="664"/>
                  </a:cubicBezTo>
                  <a:cubicBezTo>
                    <a:pt x="21376" y="654"/>
                    <a:pt x="21680" y="638"/>
                    <a:pt x="21680" y="620"/>
                  </a:cubicBezTo>
                  <a:cubicBezTo>
                    <a:pt x="21680" y="605"/>
                    <a:pt x="21376" y="582"/>
                    <a:pt x="20826" y="563"/>
                  </a:cubicBezTo>
                  <a:cubicBezTo>
                    <a:pt x="20279" y="545"/>
                    <a:pt x="19484" y="522"/>
                    <a:pt x="18504" y="499"/>
                  </a:cubicBezTo>
                  <a:lnTo>
                    <a:pt x="10840" y="305"/>
                  </a:lnTo>
                  <a:lnTo>
                    <a:pt x="3177" y="71"/>
                  </a:lnTo>
                  <a:cubicBezTo>
                    <a:pt x="2199" y="40"/>
                    <a:pt x="1404" y="16"/>
                    <a:pt x="855" y="6"/>
                  </a:cubicBezTo>
                  <a:cubicBezTo>
                    <a:pt x="644" y="2"/>
                    <a:pt x="469" y="0"/>
                    <a:pt x="334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2511751" y="4314694"/>
              <a:ext cx="1018392" cy="29637"/>
            </a:xfrm>
            <a:custGeom>
              <a:avLst/>
              <a:gdLst/>
              <a:ahLst/>
              <a:cxnLst/>
              <a:rect l="l" t="t" r="r" b="b"/>
              <a:pathLst>
                <a:path w="21064" h="613" extrusionOk="0">
                  <a:moveTo>
                    <a:pt x="13175" y="0"/>
                  </a:moveTo>
                  <a:cubicBezTo>
                    <a:pt x="12328" y="0"/>
                    <a:pt x="11441" y="7"/>
                    <a:pt x="10526" y="23"/>
                  </a:cubicBezTo>
                  <a:cubicBezTo>
                    <a:pt x="7613" y="72"/>
                    <a:pt x="4981" y="195"/>
                    <a:pt x="3077" y="322"/>
                  </a:cubicBezTo>
                  <a:cubicBezTo>
                    <a:pt x="2124" y="386"/>
                    <a:pt x="1358" y="448"/>
                    <a:pt x="824" y="497"/>
                  </a:cubicBezTo>
                  <a:cubicBezTo>
                    <a:pt x="292" y="549"/>
                    <a:pt x="1" y="583"/>
                    <a:pt x="1" y="601"/>
                  </a:cubicBezTo>
                  <a:cubicBezTo>
                    <a:pt x="2" y="609"/>
                    <a:pt x="62" y="613"/>
                    <a:pt x="177" y="613"/>
                  </a:cubicBezTo>
                  <a:cubicBezTo>
                    <a:pt x="317" y="613"/>
                    <a:pt x="538" y="607"/>
                    <a:pt x="832" y="595"/>
                  </a:cubicBezTo>
                  <a:lnTo>
                    <a:pt x="3087" y="503"/>
                  </a:lnTo>
                  <a:cubicBezTo>
                    <a:pt x="4991" y="423"/>
                    <a:pt x="7623" y="324"/>
                    <a:pt x="10531" y="278"/>
                  </a:cubicBezTo>
                  <a:cubicBezTo>
                    <a:pt x="12099" y="252"/>
                    <a:pt x="13587" y="242"/>
                    <a:pt x="14925" y="242"/>
                  </a:cubicBezTo>
                  <a:cubicBezTo>
                    <a:pt x="16066" y="242"/>
                    <a:pt x="17097" y="249"/>
                    <a:pt x="17975" y="257"/>
                  </a:cubicBezTo>
                  <a:lnTo>
                    <a:pt x="20233" y="275"/>
                  </a:lnTo>
                  <a:cubicBezTo>
                    <a:pt x="20318" y="276"/>
                    <a:pt x="20396" y="276"/>
                    <a:pt x="20468" y="276"/>
                  </a:cubicBezTo>
                  <a:cubicBezTo>
                    <a:pt x="20853" y="276"/>
                    <a:pt x="21061" y="270"/>
                    <a:pt x="21061" y="255"/>
                  </a:cubicBezTo>
                  <a:cubicBezTo>
                    <a:pt x="21064" y="237"/>
                    <a:pt x="20770" y="211"/>
                    <a:pt x="20236" y="177"/>
                  </a:cubicBezTo>
                  <a:cubicBezTo>
                    <a:pt x="19704" y="144"/>
                    <a:pt x="18933" y="110"/>
                    <a:pt x="17978" y="77"/>
                  </a:cubicBezTo>
                  <a:cubicBezTo>
                    <a:pt x="16672" y="33"/>
                    <a:pt x="15022" y="0"/>
                    <a:pt x="13175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2512283" y="4265574"/>
              <a:ext cx="1038069" cy="44093"/>
            </a:xfrm>
            <a:custGeom>
              <a:avLst/>
              <a:gdLst/>
              <a:ahLst/>
              <a:cxnLst/>
              <a:rect l="l" t="t" r="r" b="b"/>
              <a:pathLst>
                <a:path w="21471" h="912" extrusionOk="0">
                  <a:moveTo>
                    <a:pt x="8327" y="0"/>
                  </a:moveTo>
                  <a:cubicBezTo>
                    <a:pt x="7716" y="0"/>
                    <a:pt x="7125" y="5"/>
                    <a:pt x="6559" y="14"/>
                  </a:cubicBezTo>
                  <a:cubicBezTo>
                    <a:pt x="5914" y="30"/>
                    <a:pt x="5303" y="40"/>
                    <a:pt x="4730" y="66"/>
                  </a:cubicBezTo>
                  <a:cubicBezTo>
                    <a:pt x="4160" y="84"/>
                    <a:pt x="3625" y="112"/>
                    <a:pt x="3140" y="135"/>
                  </a:cubicBezTo>
                  <a:cubicBezTo>
                    <a:pt x="2653" y="159"/>
                    <a:pt x="2214" y="192"/>
                    <a:pt x="1830" y="218"/>
                  </a:cubicBezTo>
                  <a:cubicBezTo>
                    <a:pt x="1442" y="244"/>
                    <a:pt x="1110" y="272"/>
                    <a:pt x="839" y="298"/>
                  </a:cubicBezTo>
                  <a:cubicBezTo>
                    <a:pt x="299" y="347"/>
                    <a:pt x="0" y="383"/>
                    <a:pt x="0" y="399"/>
                  </a:cubicBezTo>
                  <a:cubicBezTo>
                    <a:pt x="1" y="407"/>
                    <a:pt x="67" y="411"/>
                    <a:pt x="191" y="411"/>
                  </a:cubicBezTo>
                  <a:cubicBezTo>
                    <a:pt x="335" y="411"/>
                    <a:pt x="556" y="406"/>
                    <a:pt x="846" y="396"/>
                  </a:cubicBezTo>
                  <a:lnTo>
                    <a:pt x="1837" y="360"/>
                  </a:lnTo>
                  <a:cubicBezTo>
                    <a:pt x="2224" y="350"/>
                    <a:pt x="2663" y="332"/>
                    <a:pt x="3148" y="316"/>
                  </a:cubicBezTo>
                  <a:cubicBezTo>
                    <a:pt x="3636" y="301"/>
                    <a:pt x="4167" y="285"/>
                    <a:pt x="4738" y="275"/>
                  </a:cubicBezTo>
                  <a:cubicBezTo>
                    <a:pt x="5310" y="262"/>
                    <a:pt x="5919" y="257"/>
                    <a:pt x="6562" y="249"/>
                  </a:cubicBezTo>
                  <a:cubicBezTo>
                    <a:pt x="6895" y="247"/>
                    <a:pt x="7238" y="246"/>
                    <a:pt x="7588" y="246"/>
                  </a:cubicBezTo>
                  <a:cubicBezTo>
                    <a:pt x="8586" y="246"/>
                    <a:pt x="9646" y="255"/>
                    <a:pt x="10745" y="280"/>
                  </a:cubicBezTo>
                  <a:cubicBezTo>
                    <a:pt x="12226" y="316"/>
                    <a:pt x="13637" y="378"/>
                    <a:pt x="14919" y="445"/>
                  </a:cubicBezTo>
                  <a:cubicBezTo>
                    <a:pt x="15562" y="484"/>
                    <a:pt x="16171" y="517"/>
                    <a:pt x="16741" y="559"/>
                  </a:cubicBezTo>
                  <a:cubicBezTo>
                    <a:pt x="17311" y="595"/>
                    <a:pt x="17843" y="639"/>
                    <a:pt x="18328" y="672"/>
                  </a:cubicBezTo>
                  <a:cubicBezTo>
                    <a:pt x="18813" y="708"/>
                    <a:pt x="19249" y="747"/>
                    <a:pt x="19636" y="778"/>
                  </a:cubicBezTo>
                  <a:lnTo>
                    <a:pt x="20622" y="861"/>
                  </a:lnTo>
                  <a:cubicBezTo>
                    <a:pt x="21023" y="893"/>
                    <a:pt x="21293" y="911"/>
                    <a:pt x="21407" y="911"/>
                  </a:cubicBezTo>
                  <a:cubicBezTo>
                    <a:pt x="21447" y="911"/>
                    <a:pt x="21468" y="909"/>
                    <a:pt x="21468" y="904"/>
                  </a:cubicBezTo>
                  <a:cubicBezTo>
                    <a:pt x="21471" y="886"/>
                    <a:pt x="21174" y="837"/>
                    <a:pt x="20632" y="762"/>
                  </a:cubicBezTo>
                  <a:cubicBezTo>
                    <a:pt x="20361" y="724"/>
                    <a:pt x="20031" y="680"/>
                    <a:pt x="19649" y="636"/>
                  </a:cubicBezTo>
                  <a:cubicBezTo>
                    <a:pt x="19265" y="592"/>
                    <a:pt x="18826" y="543"/>
                    <a:pt x="18341" y="494"/>
                  </a:cubicBezTo>
                  <a:cubicBezTo>
                    <a:pt x="17858" y="445"/>
                    <a:pt x="17327" y="394"/>
                    <a:pt x="16757" y="347"/>
                  </a:cubicBezTo>
                  <a:cubicBezTo>
                    <a:pt x="16186" y="295"/>
                    <a:pt x="15575" y="257"/>
                    <a:pt x="14932" y="210"/>
                  </a:cubicBezTo>
                  <a:cubicBezTo>
                    <a:pt x="13647" y="130"/>
                    <a:pt x="12233" y="61"/>
                    <a:pt x="10747" y="27"/>
                  </a:cubicBezTo>
                  <a:cubicBezTo>
                    <a:pt x="9916" y="8"/>
                    <a:pt x="9105" y="0"/>
                    <a:pt x="8327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1"/>
          <p:cNvSpPr/>
          <p:nvPr/>
        </p:nvSpPr>
        <p:spPr>
          <a:xfrm>
            <a:off x="0" y="4736617"/>
            <a:ext cx="9245599" cy="406893"/>
          </a:xfrm>
          <a:custGeom>
            <a:avLst/>
            <a:gdLst/>
            <a:ahLst/>
            <a:cxnLst/>
            <a:rect l="l" t="t" r="r" b="b"/>
            <a:pathLst>
              <a:path w="191462" h="8416" extrusionOk="0">
                <a:moveTo>
                  <a:pt x="191462" y="1"/>
                </a:moveTo>
                <a:lnTo>
                  <a:pt x="0" y="218"/>
                </a:lnTo>
                <a:lnTo>
                  <a:pt x="0" y="5936"/>
                </a:lnTo>
                <a:lnTo>
                  <a:pt x="189692" y="8415"/>
                </a:lnTo>
                <a:lnTo>
                  <a:pt x="1914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1"/>
          <p:cNvSpPr txBox="1">
            <a:spLocks noGrp="1"/>
          </p:cNvSpPr>
          <p:nvPr>
            <p:ph type="ctrTitle" idx="3"/>
          </p:nvPr>
        </p:nvSpPr>
        <p:spPr>
          <a:xfrm>
            <a:off x="380469" y="2898129"/>
            <a:ext cx="2115955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  <a:t>NGUYEN VAN MINH TOI</a:t>
            </a:r>
            <a:r>
              <a:rPr lang="en" sz="1200" b="1" smtClean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" sz="1200" b="1" smtClean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" sz="1100" smtClean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  <a:t>Product Owner</a:t>
            </a:r>
            <a:endParaRPr sz="1100" dirty="0">
              <a:solidFill>
                <a:srgbClr val="1E212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7" name="Google Shape;297;p21"/>
          <p:cNvSpPr txBox="1">
            <a:spLocks noGrp="1"/>
          </p:cNvSpPr>
          <p:nvPr>
            <p:ph type="ctrTitle" idx="6"/>
          </p:nvPr>
        </p:nvSpPr>
        <p:spPr>
          <a:xfrm>
            <a:off x="2599138" y="2886075"/>
            <a:ext cx="1930178" cy="476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  <a:t>NGUYEN HUU THIEN</a:t>
            </a:r>
            <a:r>
              <a:rPr lang="en-US" sz="1200" b="1" smtClean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1200" b="1" smtClean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100" smtClean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  <a:t>Master Scrum</a:t>
            </a:r>
            <a:endParaRPr sz="1100" dirty="0">
              <a:solidFill>
                <a:srgbClr val="1E212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0" name="Google Shape;300;p21"/>
          <p:cNvSpPr txBox="1">
            <a:spLocks noGrp="1"/>
          </p:cNvSpPr>
          <p:nvPr>
            <p:ph type="ctrTitle" idx="9"/>
          </p:nvPr>
        </p:nvSpPr>
        <p:spPr>
          <a:xfrm>
            <a:off x="6518618" y="2869554"/>
            <a:ext cx="243012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  <a:t>HUYNH THI QUY THUONG</a:t>
            </a:r>
            <a:r>
              <a:rPr lang="en" sz="1200" b="1" smtClean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" sz="1200" b="1" smtClean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" sz="1100" smtClean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  <a:t>Team</a:t>
            </a:r>
            <a:endParaRPr sz="1200" dirty="0">
              <a:solidFill>
                <a:srgbClr val="1E212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3" name="Google Shape;303;p21"/>
          <p:cNvSpPr txBox="1">
            <a:spLocks noGrp="1"/>
          </p:cNvSpPr>
          <p:nvPr>
            <p:ph type="ctrTitle" idx="15"/>
          </p:nvPr>
        </p:nvSpPr>
        <p:spPr>
          <a:xfrm>
            <a:off x="4695212" y="2878227"/>
            <a:ext cx="1930178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  <a:t>HO XUAN SANG</a:t>
            </a:r>
            <a:r>
              <a:rPr lang="en" sz="1200" b="1" smtClean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" sz="1200" b="1" smtClean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" sz="1100" smtClean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  <a:t>Team </a:t>
            </a:r>
            <a:endParaRPr sz="1100" dirty="0">
              <a:solidFill>
                <a:srgbClr val="1E212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69" y="1730928"/>
            <a:ext cx="1061846" cy="11016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116" y="1692988"/>
            <a:ext cx="1105611" cy="11353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517" y="1736283"/>
            <a:ext cx="1202670" cy="11016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ectangle 9"/>
          <p:cNvSpPr/>
          <p:nvPr/>
        </p:nvSpPr>
        <p:spPr>
          <a:xfrm>
            <a:off x="2854233" y="174005"/>
            <a:ext cx="39188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eam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96625" y="54007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062" y="1723475"/>
            <a:ext cx="1127133" cy="11185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1" name="Rectangle 50"/>
          <p:cNvSpPr/>
          <p:nvPr/>
        </p:nvSpPr>
        <p:spPr>
          <a:xfrm>
            <a:off x="1523528" y="725086"/>
            <a:ext cx="64798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Major: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Information System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idx="4"/>
          </p:nvPr>
        </p:nvSpPr>
        <p:spPr>
          <a:xfrm>
            <a:off x="1778326" y="240352"/>
            <a:ext cx="5539800" cy="630900"/>
          </a:xfrm>
        </p:spPr>
        <p:txBody>
          <a:bodyPr/>
          <a:lstStyle/>
          <a:p>
            <a:r>
              <a:rPr lang="en-US" sz="32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PROJECT PROCESS</a:t>
            </a:r>
            <a:endParaRPr lang="en-US" sz="44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13133" y="1831328"/>
            <a:ext cx="1767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SPRINT 2</a:t>
            </a:r>
          </a:p>
          <a:p>
            <a:pPr algn="ctr"/>
            <a:endParaRPr lang="en-US" sz="2800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1965" y="1831328"/>
            <a:ext cx="167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SPRINT </a:t>
            </a:r>
            <a:r>
              <a:rPr lang="en-US" sz="20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1</a:t>
            </a:r>
            <a:endParaRPr lang="en-US" sz="28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18" name="Chevron 1">
            <a:extLst>
              <a:ext uri="{FF2B5EF4-FFF2-40B4-BE49-F238E27FC236}">
                <a16:creationId xmlns:a16="http://schemas.microsoft.com/office/drawing/2014/main" id="{E16B5708-C0E1-4219-925D-630FE0068D81}"/>
              </a:ext>
            </a:extLst>
          </p:cNvPr>
          <p:cNvSpPr/>
          <p:nvPr/>
        </p:nvSpPr>
        <p:spPr>
          <a:xfrm>
            <a:off x="825748" y="1164515"/>
            <a:ext cx="2187315" cy="614427"/>
          </a:xfrm>
          <a:prstGeom prst="chevron">
            <a:avLst/>
          </a:prstGeom>
          <a:solidFill>
            <a:srgbClr val="49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vi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hevron 7">
            <a:extLst>
              <a:ext uri="{FF2B5EF4-FFF2-40B4-BE49-F238E27FC236}">
                <a16:creationId xmlns:a16="http://schemas.microsoft.com/office/drawing/2014/main" id="{72E6C9CA-FAB3-4580-B11E-757E2E2D9B7D}"/>
              </a:ext>
            </a:extLst>
          </p:cNvPr>
          <p:cNvSpPr/>
          <p:nvPr/>
        </p:nvSpPr>
        <p:spPr>
          <a:xfrm>
            <a:off x="2686987" y="1158565"/>
            <a:ext cx="2187315" cy="614427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vi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hevron 8">
            <a:extLst>
              <a:ext uri="{FF2B5EF4-FFF2-40B4-BE49-F238E27FC236}">
                <a16:creationId xmlns:a16="http://schemas.microsoft.com/office/drawing/2014/main" id="{36340CC4-8113-4FDD-A2B6-BA8FD4CF6150}"/>
              </a:ext>
            </a:extLst>
          </p:cNvPr>
          <p:cNvSpPr/>
          <p:nvPr/>
        </p:nvSpPr>
        <p:spPr>
          <a:xfrm>
            <a:off x="4548226" y="1150526"/>
            <a:ext cx="2187315" cy="614427"/>
          </a:xfrm>
          <a:prstGeom prst="chevron">
            <a:avLst/>
          </a:prstGeom>
          <a:solidFill>
            <a:srgbClr val="49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vi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41">
            <a:extLst>
              <a:ext uri="{FF2B5EF4-FFF2-40B4-BE49-F238E27FC236}">
                <a16:creationId xmlns:a16="http://schemas.microsoft.com/office/drawing/2014/main" id="{F4A8B382-DFB2-47DC-9B36-0CABD94B1138}"/>
              </a:ext>
            </a:extLst>
          </p:cNvPr>
          <p:cNvSpPr txBox="1"/>
          <p:nvPr/>
        </p:nvSpPr>
        <p:spPr>
          <a:xfrm>
            <a:off x="759443" y="2286208"/>
            <a:ext cx="213984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Start day</a:t>
            </a:r>
            <a:r>
              <a:rPr lang="vi-VN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29/08/2020</a:t>
            </a:r>
            <a:r>
              <a:rPr lang="en-US" sz="2000" dirty="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</a:br>
            <a:r>
              <a:rPr lang="vi-VN" sz="2000" dirty="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End </a:t>
            </a: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day</a:t>
            </a:r>
            <a:r>
              <a:rPr lang="vi-VN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</a:t>
            </a:r>
            <a:r>
              <a:rPr lang="en-US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25/09/2020</a:t>
            </a:r>
            <a:endParaRPr lang="en-US" sz="2000" b="1" dirty="0" smtClean="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During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28days</a:t>
            </a:r>
            <a:endParaRPr lang="en-US" sz="2000" dirty="0" smtClean="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</p:txBody>
      </p:sp>
      <p:sp>
        <p:nvSpPr>
          <p:cNvPr id="22" name="TextBox 41">
            <a:extLst>
              <a:ext uri="{FF2B5EF4-FFF2-40B4-BE49-F238E27FC236}">
                <a16:creationId xmlns:a16="http://schemas.microsoft.com/office/drawing/2014/main" id="{630175A0-EE83-4D37-8018-A685C25A2666}"/>
              </a:ext>
            </a:extLst>
          </p:cNvPr>
          <p:cNvSpPr txBox="1"/>
          <p:nvPr/>
        </p:nvSpPr>
        <p:spPr>
          <a:xfrm>
            <a:off x="2709210" y="2309481"/>
            <a:ext cx="20583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Start day</a:t>
            </a:r>
            <a:r>
              <a:rPr lang="vi-VN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25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09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</a:t>
            </a:r>
            <a: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/>
            </a:r>
            <a:b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</a:b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End day</a:t>
            </a:r>
            <a:r>
              <a:rPr lang="vi-VN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22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10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 </a:t>
            </a:r>
            <a:r>
              <a:rPr lang="en-US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During: 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28days</a:t>
            </a:r>
            <a:endParaRPr lang="en-US" sz="200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33AF37CE-C003-4EFC-B692-39972B5EB60D}"/>
              </a:ext>
            </a:extLst>
          </p:cNvPr>
          <p:cNvSpPr txBox="1"/>
          <p:nvPr/>
        </p:nvSpPr>
        <p:spPr>
          <a:xfrm>
            <a:off x="4733428" y="2323498"/>
            <a:ext cx="20373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Start day: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22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10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 </a:t>
            </a:r>
          </a:p>
          <a:p>
            <a:pPr algn="ctr">
              <a:lnSpc>
                <a:spcPct val="150000"/>
              </a:lnSpc>
            </a:pPr>
            <a:r>
              <a:rPr lang="vi-VN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End day: 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</a:t>
            </a:r>
          </a:p>
          <a:p>
            <a:pPr algn="ctr">
              <a:lnSpc>
                <a:spcPct val="150000"/>
              </a:lnSpc>
            </a:pP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During: 21days</a:t>
            </a:r>
            <a:endParaRPr lang="en-US" sz="200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</p:txBody>
      </p:sp>
      <p:sp>
        <p:nvSpPr>
          <p:cNvPr id="24" name="Chevron 7">
            <a:extLst>
              <a:ext uri="{FF2B5EF4-FFF2-40B4-BE49-F238E27FC236}">
                <a16:creationId xmlns:a16="http://schemas.microsoft.com/office/drawing/2014/main" id="{72E6C9CA-FAB3-4580-B11E-757E2E2D9B7D}"/>
              </a:ext>
            </a:extLst>
          </p:cNvPr>
          <p:cNvSpPr/>
          <p:nvPr/>
        </p:nvSpPr>
        <p:spPr>
          <a:xfrm>
            <a:off x="6409465" y="1150525"/>
            <a:ext cx="2187315" cy="614427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02033" y="1831328"/>
            <a:ext cx="166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SPRINT </a:t>
            </a:r>
            <a:r>
              <a:rPr lang="en-US" sz="20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3</a:t>
            </a:r>
            <a:endParaRPr lang="en-US" sz="28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25721" y="1854547"/>
            <a:ext cx="1719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SPRINT 4</a:t>
            </a:r>
            <a:endParaRPr lang="en-US" sz="28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7" name="TextBox 41">
            <a:extLst>
              <a:ext uri="{FF2B5EF4-FFF2-40B4-BE49-F238E27FC236}">
                <a16:creationId xmlns:a16="http://schemas.microsoft.com/office/drawing/2014/main" id="{33AF37CE-C003-4EFC-B692-39972B5EB60D}"/>
              </a:ext>
            </a:extLst>
          </p:cNvPr>
          <p:cNvSpPr txBox="1"/>
          <p:nvPr/>
        </p:nvSpPr>
        <p:spPr>
          <a:xfrm>
            <a:off x="6735541" y="2323498"/>
            <a:ext cx="20373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Start day: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 </a:t>
            </a:r>
          </a:p>
          <a:p>
            <a:pPr algn="ctr">
              <a:lnSpc>
                <a:spcPct val="150000"/>
              </a:lnSpc>
            </a:pPr>
            <a:r>
              <a:rPr lang="vi-VN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End day: 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 </a:t>
            </a:r>
            <a:r>
              <a:rPr lang="en-US" sz="2000" b="1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12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</a:t>
            </a:r>
          </a:p>
          <a:p>
            <a:pPr algn="ctr">
              <a:lnSpc>
                <a:spcPct val="150000"/>
              </a:lnSpc>
            </a:pP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During: 21days</a:t>
            </a:r>
            <a:endParaRPr lang="en-US" sz="200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01483" y="12668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8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1619886" y="225272"/>
            <a:ext cx="525017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hart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67874" y="9828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92486" y="3894470"/>
            <a:ext cx="317426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Burndown Chart Sprint 1</a:t>
            </a:r>
            <a:endParaRPr lang="en-US"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24500" y="3780278"/>
            <a:ext cx="3416636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>
                <a:latin typeface="Times New Roman" panose="02020603050405020304" pitchFamily="18" charset="0"/>
                <a:cs typeface="Times New Roman" panose="02020603050405020304" pitchFamily="18" charset="0"/>
              </a:rPr>
              <a:t>Chart dividing the actual working time of each member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097066"/>
            <a:ext cx="3253740" cy="2556510"/>
          </a:xfrm>
          <a:prstGeom prst="rect">
            <a:avLst/>
          </a:prstGeom>
        </p:spPr>
      </p:pic>
      <p:pic>
        <p:nvPicPr>
          <p:cNvPr id="8" name="Hình ảnh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90" y="1071616"/>
            <a:ext cx="5349710" cy="275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9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91983" y="95356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573;p27"/>
          <p:cNvSpPr txBox="1">
            <a:spLocks noGrp="1"/>
          </p:cNvSpPr>
          <p:nvPr>
            <p:ph type="ctrTitle"/>
          </p:nvPr>
        </p:nvSpPr>
        <p:spPr>
          <a:xfrm>
            <a:off x="1619886" y="225272"/>
            <a:ext cx="525017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 2: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hart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2486" y="3894470"/>
            <a:ext cx="317426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Burndown Chart Sprint 2</a:t>
            </a:r>
            <a:endParaRPr lang="en-US"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24500" y="3780278"/>
            <a:ext cx="3416636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>
                <a:latin typeface="Times New Roman" panose="02020603050405020304" pitchFamily="18" charset="0"/>
                <a:cs typeface="Times New Roman" panose="02020603050405020304" pitchFamily="18" charset="0"/>
              </a:rPr>
              <a:t>Chart dividing the actual working time of each member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427" y="1240240"/>
            <a:ext cx="3212782" cy="2540038"/>
          </a:xfrm>
          <a:prstGeom prst="rect">
            <a:avLst/>
          </a:prstGeom>
        </p:spPr>
      </p:pic>
      <p:pic>
        <p:nvPicPr>
          <p:cNvPr id="3" name="Hình ảnh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6" y="986089"/>
            <a:ext cx="5539992" cy="290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8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67874" y="95356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573;p27"/>
          <p:cNvSpPr txBox="1">
            <a:spLocks/>
          </p:cNvSpPr>
          <p:nvPr/>
        </p:nvSpPr>
        <p:spPr>
          <a:xfrm>
            <a:off x="1619886" y="225272"/>
            <a:ext cx="5250179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tic SC"/>
              <a:buNone/>
              <a:defRPr sz="36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 3: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Chart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2486" y="3894470"/>
            <a:ext cx="317426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Burndown Chart Sprint 3</a:t>
            </a:r>
            <a:endParaRPr lang="en-US"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24500" y="3780278"/>
            <a:ext cx="3416636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>
                <a:latin typeface="Times New Roman" panose="02020603050405020304" pitchFamily="18" charset="0"/>
                <a:cs typeface="Times New Roman" panose="02020603050405020304" pitchFamily="18" charset="0"/>
              </a:rPr>
              <a:t>Chart dividing the actual working time of each member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0" y="1249680"/>
            <a:ext cx="3345180" cy="2530598"/>
          </a:xfrm>
          <a:prstGeom prst="rect">
            <a:avLst/>
          </a:prstGeom>
        </p:spPr>
      </p:pic>
      <p:pic>
        <p:nvPicPr>
          <p:cNvPr id="4" name="Hình ảnh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41" y="986088"/>
            <a:ext cx="5320155" cy="290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1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38643" y="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573;p27"/>
          <p:cNvSpPr txBox="1">
            <a:spLocks noGrp="1"/>
          </p:cNvSpPr>
          <p:nvPr>
            <p:ph type="ctrTitle"/>
          </p:nvPr>
        </p:nvSpPr>
        <p:spPr>
          <a:xfrm>
            <a:off x="1619886" y="225272"/>
            <a:ext cx="525017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 4: </a:t>
            </a:r>
            <a:r>
              <a:rPr lang="en-US" sz="32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hart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482" y="1340662"/>
            <a:ext cx="3522671" cy="2132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2486" y="3894470"/>
            <a:ext cx="3174267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Burndown Chart Sprint 4</a:t>
            </a:r>
            <a:endParaRPr lang="en-US"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24500" y="3780278"/>
            <a:ext cx="3416636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300">
                <a:latin typeface="Times New Roman" panose="02020603050405020304" pitchFamily="18" charset="0"/>
                <a:cs typeface="Times New Roman" panose="02020603050405020304" pitchFamily="18" charset="0"/>
              </a:rPr>
              <a:t>Chart dividing the actual working time of each member</a:t>
            </a:r>
          </a:p>
        </p:txBody>
      </p:sp>
      <p:pic>
        <p:nvPicPr>
          <p:cNvPr id="3" name="Hình ảnh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7" y="1065705"/>
            <a:ext cx="5313285" cy="282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8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6"/>
          <p:cNvSpPr txBox="1">
            <a:spLocks noGrp="1"/>
          </p:cNvSpPr>
          <p:nvPr>
            <p:ph type="ctrTitle"/>
          </p:nvPr>
        </p:nvSpPr>
        <p:spPr>
          <a:xfrm>
            <a:off x="829112" y="1846430"/>
            <a:ext cx="2560654" cy="4724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WELL DONE:</a:t>
            </a:r>
            <a:endParaRPr lang="en-US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547" name="Google Shape;547;p26"/>
          <p:cNvSpPr txBox="1">
            <a:spLocks noGrp="1"/>
          </p:cNvSpPr>
          <p:nvPr>
            <p:ph type="subTitle" idx="4"/>
          </p:nvPr>
        </p:nvSpPr>
        <p:spPr>
          <a:xfrm>
            <a:off x="3276968" y="4010153"/>
            <a:ext cx="5738358" cy="5631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1" indent="0" algn="l">
              <a:buClr>
                <a:schemeClr val="bg2">
                  <a:lumMod val="50000"/>
                </a:schemeClr>
              </a:buClr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Lack of experience in project management.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Google Shape;548;p26"/>
          <p:cNvSpPr txBox="1">
            <a:spLocks noGrp="1"/>
          </p:cNvSpPr>
          <p:nvPr>
            <p:ph type="ctrTitle" idx="5"/>
          </p:nvPr>
        </p:nvSpPr>
        <p:spPr>
          <a:xfrm>
            <a:off x="829112" y="3994908"/>
            <a:ext cx="2337538" cy="496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spc="3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NOT </a:t>
            </a:r>
            <a:r>
              <a:rPr lang="en-US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GOOD:</a:t>
            </a:r>
            <a:endParaRPr lang="en-US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550" name="Google Shape;550;p26"/>
          <p:cNvSpPr txBox="1">
            <a:spLocks noGrp="1"/>
          </p:cNvSpPr>
          <p:nvPr>
            <p:ph type="ctrTitle" idx="8"/>
          </p:nvPr>
        </p:nvSpPr>
        <p:spPr>
          <a:xfrm>
            <a:off x="879019" y="1078965"/>
            <a:ext cx="1465420" cy="4963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RISKS:</a:t>
            </a:r>
            <a:r>
              <a:rPr lang="en-US" sz="20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/>
            </a:r>
            <a:br>
              <a:rPr lang="en-US" sz="20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</a:br>
            <a:endParaRPr b="1" dirty="0"/>
          </a:p>
        </p:txBody>
      </p:sp>
      <p:sp>
        <p:nvSpPr>
          <p:cNvPr id="551" name="Google Shape;551;p26"/>
          <p:cNvSpPr/>
          <p:nvPr/>
        </p:nvSpPr>
        <p:spPr>
          <a:xfrm>
            <a:off x="240282" y="3994908"/>
            <a:ext cx="588830" cy="555995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6"/>
          <p:cNvSpPr/>
          <p:nvPr/>
        </p:nvSpPr>
        <p:spPr>
          <a:xfrm>
            <a:off x="240282" y="1844366"/>
            <a:ext cx="588830" cy="555995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6"/>
          <p:cNvSpPr/>
          <p:nvPr/>
        </p:nvSpPr>
        <p:spPr>
          <a:xfrm>
            <a:off x="240282" y="1068586"/>
            <a:ext cx="588830" cy="555995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6"/>
          <p:cNvSpPr/>
          <p:nvPr/>
        </p:nvSpPr>
        <p:spPr>
          <a:xfrm rot="5400000">
            <a:off x="4490850" y="710650"/>
            <a:ext cx="162300" cy="815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7" name="Google Shape;5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30" y="1961081"/>
            <a:ext cx="337581" cy="31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980" y="4097548"/>
            <a:ext cx="337581" cy="31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930" y="1171226"/>
            <a:ext cx="337581" cy="31875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ubtitle 17"/>
          <p:cNvSpPr txBox="1">
            <a:spLocks noGrp="1"/>
          </p:cNvSpPr>
          <p:nvPr>
            <p:ph type="subTitle" idx="7"/>
          </p:nvPr>
        </p:nvSpPr>
        <p:spPr>
          <a:xfrm>
            <a:off x="3336093" y="1111638"/>
            <a:ext cx="4745313" cy="492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l">
              <a:buClr>
                <a:schemeClr val="bg2">
                  <a:lumMod val="50000"/>
                </a:schemeClr>
              </a:buClr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much experience of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technical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166650" y="1869257"/>
            <a:ext cx="5453458" cy="2009890"/>
          </a:xfrm>
        </p:spPr>
        <p:txBody>
          <a:bodyPr/>
          <a:lstStyle/>
          <a:p>
            <a:pPr marL="285750" indent="-171450" algn="l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self coding does not use the template</a:t>
            </a:r>
          </a:p>
          <a:p>
            <a:pPr marL="285750" indent="-171450" algn="l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Good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interaction, each member is responsible</a:t>
            </a:r>
          </a:p>
          <a:p>
            <a:pPr marL="285750" indent="-171450" algn="l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each other, easy to agree with each other at work.</a:t>
            </a:r>
          </a:p>
          <a:p>
            <a:pPr marL="285750" indent="-171450" algn="l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Arrange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working time together easily</a:t>
            </a:r>
          </a:p>
          <a:p>
            <a:pPr marL="285750" indent="-171450" algn="l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Relatively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on time</a:t>
            </a:r>
            <a:endParaRPr lang="en-US" sz="2000" dirty="0"/>
          </a:p>
        </p:txBody>
      </p:sp>
      <p:sp>
        <p:nvSpPr>
          <p:cNvPr id="20" name="Title 2"/>
          <p:cNvSpPr txBox="1">
            <a:spLocks noGrp="1"/>
          </p:cNvSpPr>
          <p:nvPr>
            <p:ph type="ctrTitle"/>
          </p:nvPr>
        </p:nvSpPr>
        <p:spPr>
          <a:xfrm>
            <a:off x="1375505" y="219050"/>
            <a:ext cx="6379239" cy="6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RISKS AND </a:t>
            </a:r>
            <a:r>
              <a:rPr lang="en-US" sz="3200" b="1" spc="3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EVALUATION</a:t>
            </a:r>
            <a:endParaRPr lang="en-US" sz="32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12424" y="113544"/>
            <a:ext cx="16033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10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08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1802100" y="148536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3" name="Google Shape;543;p26"/>
          <p:cNvSpPr txBox="1">
            <a:spLocks noGrp="1"/>
          </p:cNvSpPr>
          <p:nvPr>
            <p:ph type="subTitle" idx="1"/>
          </p:nvPr>
        </p:nvSpPr>
        <p:spPr>
          <a:xfrm>
            <a:off x="2992082" y="1797862"/>
            <a:ext cx="6151918" cy="1999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>
              <a:buFont typeface="Wingdings" panose="05000000000000000000" pitchFamily="2" charset="2"/>
              <a:buChar char="ü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technology.</a:t>
            </a:r>
          </a:p>
          <a:p>
            <a:pPr marL="342900" lvl="0" algn="l">
              <a:buFont typeface="Wingdings" panose="05000000000000000000" pitchFamily="2" charset="2"/>
              <a:buChar char="ü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Teamwork.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algn="l">
              <a:buFont typeface="Wingdings" panose="05000000000000000000" pitchFamily="2" charset="2"/>
              <a:buChar char="ü"/>
            </a:pP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Improve process.</a:t>
            </a:r>
          </a:p>
          <a:p>
            <a:pPr marL="342900" lvl="0" algn="l">
              <a:buFont typeface="Wingdings" panose="05000000000000000000" pitchFamily="2" charset="2"/>
              <a:buChar char="ü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Get a lot of experience in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and product making.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4" name="Google Shape;544;p26"/>
          <p:cNvSpPr txBox="1">
            <a:spLocks noGrp="1"/>
          </p:cNvSpPr>
          <p:nvPr>
            <p:ph type="ctrTitle"/>
          </p:nvPr>
        </p:nvSpPr>
        <p:spPr>
          <a:xfrm>
            <a:off x="811159" y="1837618"/>
            <a:ext cx="2219776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LEARNING: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7" name="Google Shape;547;p26"/>
          <p:cNvSpPr txBox="1">
            <a:spLocks noGrp="1"/>
          </p:cNvSpPr>
          <p:nvPr>
            <p:ph type="subTitle" idx="4"/>
          </p:nvPr>
        </p:nvSpPr>
        <p:spPr>
          <a:xfrm>
            <a:off x="3030935" y="3940985"/>
            <a:ext cx="5457539" cy="1219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anage time.</a:t>
            </a:r>
          </a:p>
          <a:p>
            <a:pPr marL="342900" lvl="0" algn="l"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Learning new technology while working on projects.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Google Shape;548;p26"/>
          <p:cNvSpPr txBox="1">
            <a:spLocks noGrp="1"/>
          </p:cNvSpPr>
          <p:nvPr>
            <p:ph type="ctrTitle" idx="5"/>
          </p:nvPr>
        </p:nvSpPr>
        <p:spPr>
          <a:xfrm>
            <a:off x="853259" y="3903742"/>
            <a:ext cx="1989715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DIFICULT :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9" name="Google Shape;549;p26"/>
          <p:cNvSpPr txBox="1">
            <a:spLocks noGrp="1"/>
          </p:cNvSpPr>
          <p:nvPr>
            <p:ph type="subTitle" idx="7"/>
          </p:nvPr>
        </p:nvSpPr>
        <p:spPr>
          <a:xfrm>
            <a:off x="3303912" y="1073335"/>
            <a:ext cx="4750945" cy="546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100% Complete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planned 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task.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0" name="Google Shape;550;p26"/>
          <p:cNvSpPr txBox="1">
            <a:spLocks noGrp="1"/>
          </p:cNvSpPr>
          <p:nvPr>
            <p:ph type="ctrTitle" idx="8"/>
          </p:nvPr>
        </p:nvSpPr>
        <p:spPr>
          <a:xfrm>
            <a:off x="811159" y="1068586"/>
            <a:ext cx="2138107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: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Google Shape;551;p26"/>
          <p:cNvSpPr/>
          <p:nvPr/>
        </p:nvSpPr>
        <p:spPr>
          <a:xfrm>
            <a:off x="240282" y="3994908"/>
            <a:ext cx="588830" cy="555995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52;p26"/>
          <p:cNvSpPr/>
          <p:nvPr/>
        </p:nvSpPr>
        <p:spPr>
          <a:xfrm>
            <a:off x="240282" y="1861102"/>
            <a:ext cx="588830" cy="555995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553;p26"/>
          <p:cNvSpPr/>
          <p:nvPr/>
        </p:nvSpPr>
        <p:spPr>
          <a:xfrm>
            <a:off x="240282" y="1068586"/>
            <a:ext cx="588830" cy="555995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oogle Shape;5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30" y="1977817"/>
            <a:ext cx="337581" cy="31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5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980" y="4097548"/>
            <a:ext cx="337581" cy="31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55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930" y="1171226"/>
            <a:ext cx="337581" cy="318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8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46366" y="569373"/>
            <a:ext cx="1893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1979" y="1135471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PRODUCT DEMO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32" y="1458636"/>
            <a:ext cx="2819534" cy="297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0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3"/>
          <p:cNvSpPr txBox="1">
            <a:spLocks noGrp="1"/>
          </p:cNvSpPr>
          <p:nvPr>
            <p:ph type="ctrTitle"/>
          </p:nvPr>
        </p:nvSpPr>
        <p:spPr>
          <a:xfrm>
            <a:off x="1802768" y="757568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smtClean="0"/>
              <a:t>THANKS  for listening</a:t>
            </a:r>
            <a:endParaRPr sz="6000" dirty="0"/>
          </a:p>
        </p:txBody>
      </p:sp>
      <p:sp>
        <p:nvSpPr>
          <p:cNvPr id="1052" name="Google Shape;1052;p33"/>
          <p:cNvSpPr txBox="1">
            <a:spLocks noGrp="1"/>
          </p:cNvSpPr>
          <p:nvPr>
            <p:ph type="subTitle" idx="1"/>
          </p:nvPr>
        </p:nvSpPr>
        <p:spPr>
          <a:xfrm>
            <a:off x="2549466" y="1861519"/>
            <a:ext cx="4119900" cy="1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Does anyone have any questions</a:t>
            </a:r>
            <a:r>
              <a:rPr lang="en" sz="2800" dirty="0" smtClean="0"/>
              <a:t>?</a:t>
            </a:r>
            <a:endParaRPr sz="2800" dirty="0"/>
          </a:p>
        </p:txBody>
      </p:sp>
      <p:grpSp>
        <p:nvGrpSpPr>
          <p:cNvPr id="1062" name="Google Shape;1062;p33"/>
          <p:cNvGrpSpPr/>
          <p:nvPr/>
        </p:nvGrpSpPr>
        <p:grpSpPr>
          <a:xfrm>
            <a:off x="-315020" y="1200274"/>
            <a:ext cx="3332610" cy="4217487"/>
            <a:chOff x="-315020" y="1200274"/>
            <a:chExt cx="3332610" cy="4217487"/>
          </a:xfrm>
        </p:grpSpPr>
        <p:sp>
          <p:nvSpPr>
            <p:cNvPr id="1063" name="Google Shape;1063;p33"/>
            <p:cNvSpPr/>
            <p:nvPr/>
          </p:nvSpPr>
          <p:spPr>
            <a:xfrm>
              <a:off x="1623684" y="2379983"/>
              <a:ext cx="1340782" cy="568338"/>
            </a:xfrm>
            <a:custGeom>
              <a:avLst/>
              <a:gdLst/>
              <a:ahLst/>
              <a:cxnLst/>
              <a:rect l="l" t="t" r="r" b="b"/>
              <a:pathLst>
                <a:path w="56454" h="23930" extrusionOk="0">
                  <a:moveTo>
                    <a:pt x="30977" y="1"/>
                  </a:moveTo>
                  <a:lnTo>
                    <a:pt x="23281" y="20853"/>
                  </a:lnTo>
                  <a:lnTo>
                    <a:pt x="81" y="22368"/>
                  </a:lnTo>
                  <a:lnTo>
                    <a:pt x="1" y="23929"/>
                  </a:lnTo>
                  <a:lnTo>
                    <a:pt x="47859" y="23844"/>
                  </a:lnTo>
                  <a:lnTo>
                    <a:pt x="56453" y="1294"/>
                  </a:lnTo>
                  <a:lnTo>
                    <a:pt x="309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2538771" y="2600417"/>
              <a:ext cx="94383" cy="89728"/>
            </a:xfrm>
            <a:custGeom>
              <a:avLst/>
              <a:gdLst/>
              <a:ahLst/>
              <a:cxnLst/>
              <a:rect l="l" t="t" r="r" b="b"/>
              <a:pathLst>
                <a:path w="3974" h="3778" extrusionOk="0">
                  <a:moveTo>
                    <a:pt x="2032" y="1"/>
                  </a:moveTo>
                  <a:cubicBezTo>
                    <a:pt x="1307" y="1"/>
                    <a:pt x="643" y="418"/>
                    <a:pt x="329" y="1078"/>
                  </a:cubicBezTo>
                  <a:cubicBezTo>
                    <a:pt x="0" y="1769"/>
                    <a:pt x="121" y="2588"/>
                    <a:pt x="632" y="3155"/>
                  </a:cubicBezTo>
                  <a:cubicBezTo>
                    <a:pt x="997" y="3558"/>
                    <a:pt x="1509" y="3777"/>
                    <a:pt x="2033" y="3777"/>
                  </a:cubicBezTo>
                  <a:cubicBezTo>
                    <a:pt x="2245" y="3777"/>
                    <a:pt x="2460" y="3741"/>
                    <a:pt x="2667" y="3668"/>
                  </a:cubicBezTo>
                  <a:cubicBezTo>
                    <a:pt x="3387" y="3411"/>
                    <a:pt x="3880" y="2747"/>
                    <a:pt x="3919" y="1984"/>
                  </a:cubicBezTo>
                  <a:cubicBezTo>
                    <a:pt x="3973" y="942"/>
                    <a:pt x="3171" y="56"/>
                    <a:pt x="2130" y="3"/>
                  </a:cubicBezTo>
                  <a:cubicBezTo>
                    <a:pt x="2097" y="2"/>
                    <a:pt x="2065" y="1"/>
                    <a:pt x="2032" y="1"/>
                  </a:cubicBez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2515354" y="2582487"/>
              <a:ext cx="143497" cy="125638"/>
            </a:xfrm>
            <a:custGeom>
              <a:avLst/>
              <a:gdLst/>
              <a:ahLst/>
              <a:cxnLst/>
              <a:rect l="l" t="t" r="r" b="b"/>
              <a:pathLst>
                <a:path w="6042" h="5290" extrusionOk="0">
                  <a:moveTo>
                    <a:pt x="3024" y="0"/>
                  </a:moveTo>
                  <a:cubicBezTo>
                    <a:pt x="2080" y="0"/>
                    <a:pt x="1167" y="506"/>
                    <a:pt x="691" y="1397"/>
                  </a:cubicBezTo>
                  <a:cubicBezTo>
                    <a:pt x="0" y="2684"/>
                    <a:pt x="485" y="4285"/>
                    <a:pt x="1772" y="4976"/>
                  </a:cubicBezTo>
                  <a:cubicBezTo>
                    <a:pt x="2169" y="5189"/>
                    <a:pt x="2597" y="5290"/>
                    <a:pt x="3019" y="5290"/>
                  </a:cubicBezTo>
                  <a:cubicBezTo>
                    <a:pt x="3962" y="5290"/>
                    <a:pt x="4875" y="4784"/>
                    <a:pt x="5351" y="3895"/>
                  </a:cubicBezTo>
                  <a:cubicBezTo>
                    <a:pt x="6042" y="2607"/>
                    <a:pt x="5557" y="1005"/>
                    <a:pt x="4270" y="314"/>
                  </a:cubicBezTo>
                  <a:cubicBezTo>
                    <a:pt x="3873" y="101"/>
                    <a:pt x="3445" y="0"/>
                    <a:pt x="3024" y="0"/>
                  </a:cubicBez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1205255" y="3952944"/>
              <a:ext cx="56383" cy="1364034"/>
            </a:xfrm>
            <a:custGeom>
              <a:avLst/>
              <a:gdLst/>
              <a:ahLst/>
              <a:cxnLst/>
              <a:rect l="l" t="t" r="r" b="b"/>
              <a:pathLst>
                <a:path w="2374" h="57433" extrusionOk="0">
                  <a:moveTo>
                    <a:pt x="2374" y="0"/>
                  </a:moveTo>
                  <a:lnTo>
                    <a:pt x="1" y="90"/>
                  </a:lnTo>
                  <a:lnTo>
                    <a:pt x="212" y="57350"/>
                  </a:lnTo>
                  <a:lnTo>
                    <a:pt x="1854" y="57432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393571" y="3983841"/>
              <a:ext cx="151596" cy="1361849"/>
            </a:xfrm>
            <a:custGeom>
              <a:avLst/>
              <a:gdLst/>
              <a:ahLst/>
              <a:cxnLst/>
              <a:rect l="l" t="t" r="r" b="b"/>
              <a:pathLst>
                <a:path w="6383" h="57341" extrusionOk="0">
                  <a:moveTo>
                    <a:pt x="2359" y="0"/>
                  </a:moveTo>
                  <a:lnTo>
                    <a:pt x="1" y="276"/>
                  </a:lnTo>
                  <a:lnTo>
                    <a:pt x="4738" y="57341"/>
                  </a:lnTo>
                  <a:lnTo>
                    <a:pt x="6382" y="57294"/>
                  </a:lnTo>
                  <a:lnTo>
                    <a:pt x="23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3"/>
            <p:cNvSpPr/>
            <p:nvPr/>
          </p:nvSpPr>
          <p:spPr>
            <a:xfrm>
              <a:off x="-39345" y="3992177"/>
              <a:ext cx="112361" cy="1362917"/>
            </a:xfrm>
            <a:custGeom>
              <a:avLst/>
              <a:gdLst/>
              <a:ahLst/>
              <a:cxnLst/>
              <a:rect l="l" t="t" r="r" b="b"/>
              <a:pathLst>
                <a:path w="4731" h="57386" extrusionOk="0">
                  <a:moveTo>
                    <a:pt x="2366" y="1"/>
                  </a:moveTo>
                  <a:lnTo>
                    <a:pt x="0" y="208"/>
                  </a:lnTo>
                  <a:lnTo>
                    <a:pt x="3086" y="57385"/>
                  </a:lnTo>
                  <a:lnTo>
                    <a:pt x="4731" y="57385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3"/>
            <p:cNvSpPr/>
            <p:nvPr/>
          </p:nvSpPr>
          <p:spPr>
            <a:xfrm>
              <a:off x="588714" y="3986667"/>
              <a:ext cx="151572" cy="1361872"/>
            </a:xfrm>
            <a:custGeom>
              <a:avLst/>
              <a:gdLst/>
              <a:ahLst/>
              <a:cxnLst/>
              <a:rect l="l" t="t" r="r" b="b"/>
              <a:pathLst>
                <a:path w="6382" h="57342" extrusionOk="0">
                  <a:moveTo>
                    <a:pt x="2359" y="1"/>
                  </a:moveTo>
                  <a:lnTo>
                    <a:pt x="1" y="278"/>
                  </a:lnTo>
                  <a:lnTo>
                    <a:pt x="4738" y="57341"/>
                  </a:lnTo>
                  <a:lnTo>
                    <a:pt x="6382" y="57294"/>
                  </a:lnTo>
                  <a:lnTo>
                    <a:pt x="23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3"/>
            <p:cNvSpPr/>
            <p:nvPr/>
          </p:nvSpPr>
          <p:spPr>
            <a:xfrm>
              <a:off x="-39350" y="3845800"/>
              <a:ext cx="1386387" cy="137527"/>
            </a:xfrm>
            <a:custGeom>
              <a:avLst/>
              <a:gdLst/>
              <a:ahLst/>
              <a:cxnLst/>
              <a:rect l="l" t="t" r="r" b="b"/>
              <a:pathLst>
                <a:path w="60160" h="7509" extrusionOk="0">
                  <a:moveTo>
                    <a:pt x="59331" y="0"/>
                  </a:moveTo>
                  <a:lnTo>
                    <a:pt x="0" y="880"/>
                  </a:lnTo>
                  <a:lnTo>
                    <a:pt x="906" y="7508"/>
                  </a:lnTo>
                  <a:lnTo>
                    <a:pt x="60159" y="6517"/>
                  </a:lnTo>
                  <a:lnTo>
                    <a:pt x="593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3"/>
            <p:cNvSpPr/>
            <p:nvPr/>
          </p:nvSpPr>
          <p:spPr>
            <a:xfrm>
              <a:off x="-315020" y="2037814"/>
              <a:ext cx="860225" cy="1975905"/>
            </a:xfrm>
            <a:custGeom>
              <a:avLst/>
              <a:gdLst/>
              <a:ahLst/>
              <a:cxnLst/>
              <a:rect l="l" t="t" r="r" b="b"/>
              <a:pathLst>
                <a:path w="36220" h="83196" extrusionOk="0">
                  <a:moveTo>
                    <a:pt x="25458" y="0"/>
                  </a:moveTo>
                  <a:lnTo>
                    <a:pt x="0" y="999"/>
                  </a:lnTo>
                  <a:lnTo>
                    <a:pt x="10833" y="83196"/>
                  </a:lnTo>
                  <a:lnTo>
                    <a:pt x="36219" y="82259"/>
                  </a:lnTo>
                  <a:lnTo>
                    <a:pt x="254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464651" y="1200274"/>
              <a:ext cx="607501" cy="508321"/>
            </a:xfrm>
            <a:custGeom>
              <a:avLst/>
              <a:gdLst/>
              <a:ahLst/>
              <a:cxnLst/>
              <a:rect l="l" t="t" r="r" b="b"/>
              <a:pathLst>
                <a:path w="25579" h="21403" extrusionOk="0">
                  <a:moveTo>
                    <a:pt x="13257" y="1"/>
                  </a:moveTo>
                  <a:cubicBezTo>
                    <a:pt x="12713" y="1"/>
                    <a:pt x="12181" y="126"/>
                    <a:pt x="11717" y="413"/>
                  </a:cubicBezTo>
                  <a:cubicBezTo>
                    <a:pt x="10711" y="1034"/>
                    <a:pt x="10262" y="2547"/>
                    <a:pt x="11007" y="3468"/>
                  </a:cubicBezTo>
                  <a:cubicBezTo>
                    <a:pt x="10205" y="2534"/>
                    <a:pt x="9095" y="1826"/>
                    <a:pt x="7873" y="1684"/>
                  </a:cubicBezTo>
                  <a:cubicBezTo>
                    <a:pt x="7735" y="1667"/>
                    <a:pt x="7595" y="1659"/>
                    <a:pt x="7455" y="1659"/>
                  </a:cubicBezTo>
                  <a:cubicBezTo>
                    <a:pt x="6359" y="1659"/>
                    <a:pt x="5251" y="2148"/>
                    <a:pt x="4638" y="3050"/>
                  </a:cubicBezTo>
                  <a:cubicBezTo>
                    <a:pt x="3948" y="4069"/>
                    <a:pt x="4031" y="5596"/>
                    <a:pt x="4945" y="6419"/>
                  </a:cubicBezTo>
                  <a:cubicBezTo>
                    <a:pt x="4202" y="6175"/>
                    <a:pt x="3422" y="5929"/>
                    <a:pt x="2652" y="5929"/>
                  </a:cubicBezTo>
                  <a:cubicBezTo>
                    <a:pt x="2392" y="5929"/>
                    <a:pt x="2134" y="5957"/>
                    <a:pt x="1879" y="6022"/>
                  </a:cubicBezTo>
                  <a:cubicBezTo>
                    <a:pt x="866" y="6282"/>
                    <a:pt x="1" y="7389"/>
                    <a:pt x="393" y="8357"/>
                  </a:cubicBezTo>
                  <a:cubicBezTo>
                    <a:pt x="764" y="9267"/>
                    <a:pt x="1939" y="9530"/>
                    <a:pt x="2573" y="10281"/>
                  </a:cubicBezTo>
                  <a:cubicBezTo>
                    <a:pt x="3239" y="11073"/>
                    <a:pt x="3172" y="12268"/>
                    <a:pt x="2772" y="13222"/>
                  </a:cubicBezTo>
                  <a:cubicBezTo>
                    <a:pt x="2372" y="14175"/>
                    <a:pt x="1694" y="14985"/>
                    <a:pt x="1188" y="15886"/>
                  </a:cubicBezTo>
                  <a:cubicBezTo>
                    <a:pt x="667" y="16815"/>
                    <a:pt x="324" y="17887"/>
                    <a:pt x="466" y="18943"/>
                  </a:cubicBezTo>
                  <a:cubicBezTo>
                    <a:pt x="610" y="20001"/>
                    <a:pt x="1317" y="21020"/>
                    <a:pt x="2343" y="21311"/>
                  </a:cubicBezTo>
                  <a:cubicBezTo>
                    <a:pt x="2568" y="21375"/>
                    <a:pt x="2796" y="21403"/>
                    <a:pt x="3025" y="21403"/>
                  </a:cubicBezTo>
                  <a:cubicBezTo>
                    <a:pt x="3822" y="21403"/>
                    <a:pt x="4628" y="21063"/>
                    <a:pt x="5373" y="20728"/>
                  </a:cubicBezTo>
                  <a:lnTo>
                    <a:pt x="21398" y="13530"/>
                  </a:lnTo>
                  <a:cubicBezTo>
                    <a:pt x="22182" y="13177"/>
                    <a:pt x="22986" y="12812"/>
                    <a:pt x="23583" y="12194"/>
                  </a:cubicBezTo>
                  <a:cubicBezTo>
                    <a:pt x="24129" y="11629"/>
                    <a:pt x="24471" y="10798"/>
                    <a:pt x="24286" y="10046"/>
                  </a:cubicBezTo>
                  <a:lnTo>
                    <a:pt x="24286" y="10046"/>
                  </a:lnTo>
                  <a:lnTo>
                    <a:pt x="24398" y="10402"/>
                  </a:lnTo>
                  <a:cubicBezTo>
                    <a:pt x="25360" y="8827"/>
                    <a:pt x="25579" y="6817"/>
                    <a:pt x="24976" y="5072"/>
                  </a:cubicBezTo>
                  <a:cubicBezTo>
                    <a:pt x="24374" y="3326"/>
                    <a:pt x="22963" y="1879"/>
                    <a:pt x="21232" y="1234"/>
                  </a:cubicBezTo>
                  <a:cubicBezTo>
                    <a:pt x="20790" y="1069"/>
                    <a:pt x="20315" y="956"/>
                    <a:pt x="19846" y="956"/>
                  </a:cubicBezTo>
                  <a:cubicBezTo>
                    <a:pt x="19583" y="956"/>
                    <a:pt x="19322" y="992"/>
                    <a:pt x="19070" y="1074"/>
                  </a:cubicBezTo>
                  <a:cubicBezTo>
                    <a:pt x="18371" y="1305"/>
                    <a:pt x="17782" y="1976"/>
                    <a:pt x="17832" y="2711"/>
                  </a:cubicBezTo>
                  <a:cubicBezTo>
                    <a:pt x="17012" y="1858"/>
                    <a:pt x="16170" y="990"/>
                    <a:pt x="15113" y="459"/>
                  </a:cubicBezTo>
                  <a:cubicBezTo>
                    <a:pt x="14543" y="173"/>
                    <a:pt x="13893" y="1"/>
                    <a:pt x="13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2052088" y="1883710"/>
              <a:ext cx="387576" cy="459064"/>
            </a:xfrm>
            <a:custGeom>
              <a:avLst/>
              <a:gdLst/>
              <a:ahLst/>
              <a:cxnLst/>
              <a:rect l="l" t="t" r="r" b="b"/>
              <a:pathLst>
                <a:path w="16319" h="19329" extrusionOk="0">
                  <a:moveTo>
                    <a:pt x="11982" y="0"/>
                  </a:moveTo>
                  <a:cubicBezTo>
                    <a:pt x="10176" y="0"/>
                    <a:pt x="3701" y="5825"/>
                    <a:pt x="3701" y="5825"/>
                  </a:cubicBezTo>
                  <a:cubicBezTo>
                    <a:pt x="4183" y="2846"/>
                    <a:pt x="2673" y="800"/>
                    <a:pt x="1864" y="800"/>
                  </a:cubicBezTo>
                  <a:cubicBezTo>
                    <a:pt x="1834" y="800"/>
                    <a:pt x="1806" y="803"/>
                    <a:pt x="1779" y="808"/>
                  </a:cubicBezTo>
                  <a:cubicBezTo>
                    <a:pt x="997" y="963"/>
                    <a:pt x="1" y="10550"/>
                    <a:pt x="1" y="10550"/>
                  </a:cubicBezTo>
                  <a:cubicBezTo>
                    <a:pt x="1" y="10550"/>
                    <a:pt x="7674" y="19329"/>
                    <a:pt x="10301" y="19329"/>
                  </a:cubicBezTo>
                  <a:cubicBezTo>
                    <a:pt x="10558" y="19329"/>
                    <a:pt x="10766" y="19245"/>
                    <a:pt x="10915" y="19061"/>
                  </a:cubicBezTo>
                  <a:cubicBezTo>
                    <a:pt x="10915" y="19061"/>
                    <a:pt x="16318" y="10113"/>
                    <a:pt x="16240" y="8907"/>
                  </a:cubicBezTo>
                  <a:cubicBezTo>
                    <a:pt x="16227" y="8717"/>
                    <a:pt x="16125" y="8636"/>
                    <a:pt x="15962" y="8636"/>
                  </a:cubicBezTo>
                  <a:cubicBezTo>
                    <a:pt x="15095" y="8636"/>
                    <a:pt x="12500" y="10904"/>
                    <a:pt x="12500" y="10904"/>
                  </a:cubicBezTo>
                  <a:cubicBezTo>
                    <a:pt x="12500" y="10904"/>
                    <a:pt x="15753" y="7230"/>
                    <a:pt x="15675" y="6025"/>
                  </a:cubicBezTo>
                  <a:cubicBezTo>
                    <a:pt x="15665" y="5875"/>
                    <a:pt x="15571" y="5810"/>
                    <a:pt x="15413" y="5810"/>
                  </a:cubicBezTo>
                  <a:cubicBezTo>
                    <a:pt x="14305" y="5810"/>
                    <a:pt x="10058" y="9069"/>
                    <a:pt x="10058" y="9069"/>
                  </a:cubicBezTo>
                  <a:cubicBezTo>
                    <a:pt x="10058" y="9069"/>
                    <a:pt x="15332" y="4556"/>
                    <a:pt x="14367" y="3405"/>
                  </a:cubicBezTo>
                  <a:cubicBezTo>
                    <a:pt x="14260" y="3277"/>
                    <a:pt x="14090" y="3220"/>
                    <a:pt x="13872" y="3220"/>
                  </a:cubicBezTo>
                  <a:cubicBezTo>
                    <a:pt x="12121" y="3220"/>
                    <a:pt x="7282" y="6875"/>
                    <a:pt x="7282" y="6875"/>
                  </a:cubicBezTo>
                  <a:cubicBezTo>
                    <a:pt x="7282" y="6875"/>
                    <a:pt x="13207" y="1604"/>
                    <a:pt x="12373" y="188"/>
                  </a:cubicBezTo>
                  <a:cubicBezTo>
                    <a:pt x="12297" y="59"/>
                    <a:pt x="12163" y="0"/>
                    <a:pt x="1198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883626" y="2079968"/>
              <a:ext cx="1429322" cy="908628"/>
            </a:xfrm>
            <a:custGeom>
              <a:avLst/>
              <a:gdLst/>
              <a:ahLst/>
              <a:cxnLst/>
              <a:rect l="l" t="t" r="r" b="b"/>
              <a:pathLst>
                <a:path w="60182" h="38258" extrusionOk="0">
                  <a:moveTo>
                    <a:pt x="11070" y="0"/>
                  </a:moveTo>
                  <a:lnTo>
                    <a:pt x="1" y="6150"/>
                  </a:lnTo>
                  <a:cubicBezTo>
                    <a:pt x="1" y="6150"/>
                    <a:pt x="1789" y="15181"/>
                    <a:pt x="14573" y="30870"/>
                  </a:cubicBezTo>
                  <a:cubicBezTo>
                    <a:pt x="19042" y="36355"/>
                    <a:pt x="23545" y="38257"/>
                    <a:pt x="27651" y="38257"/>
                  </a:cubicBezTo>
                  <a:cubicBezTo>
                    <a:pt x="35250" y="38257"/>
                    <a:pt x="41494" y="31743"/>
                    <a:pt x="43666" y="29371"/>
                  </a:cubicBezTo>
                  <a:cubicBezTo>
                    <a:pt x="47013" y="25718"/>
                    <a:pt x="60181" y="10919"/>
                    <a:pt x="60181" y="10919"/>
                  </a:cubicBezTo>
                  <a:lnTo>
                    <a:pt x="49200" y="2286"/>
                  </a:lnTo>
                  <a:cubicBezTo>
                    <a:pt x="49200" y="2286"/>
                    <a:pt x="40150" y="14711"/>
                    <a:pt x="30092" y="23213"/>
                  </a:cubicBezTo>
                  <a:lnTo>
                    <a:pt x="110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3"/>
            <p:cNvSpPr/>
            <p:nvPr/>
          </p:nvSpPr>
          <p:spPr>
            <a:xfrm>
              <a:off x="1033077" y="2737850"/>
              <a:ext cx="914423" cy="542996"/>
            </a:xfrm>
            <a:custGeom>
              <a:avLst/>
              <a:gdLst/>
              <a:ahLst/>
              <a:cxnLst/>
              <a:rect l="l" t="t" r="r" b="b"/>
              <a:pathLst>
                <a:path w="38502" h="22863" extrusionOk="0">
                  <a:moveTo>
                    <a:pt x="18170" y="0"/>
                  </a:moveTo>
                  <a:lnTo>
                    <a:pt x="4039" y="12743"/>
                  </a:lnTo>
                  <a:lnTo>
                    <a:pt x="1" y="22862"/>
                  </a:lnTo>
                  <a:lnTo>
                    <a:pt x="14121" y="22142"/>
                  </a:lnTo>
                  <a:lnTo>
                    <a:pt x="385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3"/>
            <p:cNvSpPr/>
            <p:nvPr/>
          </p:nvSpPr>
          <p:spPr>
            <a:xfrm>
              <a:off x="1950633" y="5175472"/>
              <a:ext cx="637592" cy="197410"/>
            </a:xfrm>
            <a:custGeom>
              <a:avLst/>
              <a:gdLst/>
              <a:ahLst/>
              <a:cxnLst/>
              <a:rect l="l" t="t" r="r" b="b"/>
              <a:pathLst>
                <a:path w="26846" h="8312" extrusionOk="0">
                  <a:moveTo>
                    <a:pt x="1492" y="1"/>
                  </a:moveTo>
                  <a:lnTo>
                    <a:pt x="1" y="8312"/>
                  </a:lnTo>
                  <a:lnTo>
                    <a:pt x="23368" y="8312"/>
                  </a:lnTo>
                  <a:cubicBezTo>
                    <a:pt x="26846" y="8312"/>
                    <a:pt x="20570" y="5154"/>
                    <a:pt x="20570" y="5154"/>
                  </a:cubicBezTo>
                  <a:lnTo>
                    <a:pt x="21684" y="1"/>
                  </a:lnTo>
                  <a:close/>
                </a:path>
              </a:pathLst>
            </a:custGeom>
            <a:solidFill>
              <a:srgbClr val="682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3"/>
            <p:cNvSpPr/>
            <p:nvPr/>
          </p:nvSpPr>
          <p:spPr>
            <a:xfrm>
              <a:off x="2413971" y="5306896"/>
              <a:ext cx="48046" cy="18881"/>
            </a:xfrm>
            <a:custGeom>
              <a:avLst/>
              <a:gdLst/>
              <a:ahLst/>
              <a:cxnLst/>
              <a:rect l="l" t="t" r="r" b="b"/>
              <a:pathLst>
                <a:path w="2023" h="795" extrusionOk="0">
                  <a:moveTo>
                    <a:pt x="1958" y="0"/>
                  </a:moveTo>
                  <a:cubicBezTo>
                    <a:pt x="1820" y="0"/>
                    <a:pt x="1419" y="90"/>
                    <a:pt x="964" y="267"/>
                  </a:cubicBezTo>
                  <a:cubicBezTo>
                    <a:pt x="411" y="480"/>
                    <a:pt x="1" y="740"/>
                    <a:pt x="25" y="787"/>
                  </a:cubicBezTo>
                  <a:cubicBezTo>
                    <a:pt x="28" y="792"/>
                    <a:pt x="35" y="795"/>
                    <a:pt x="46" y="795"/>
                  </a:cubicBezTo>
                  <a:cubicBezTo>
                    <a:pt x="144" y="795"/>
                    <a:pt x="548" y="629"/>
                    <a:pt x="1033" y="440"/>
                  </a:cubicBezTo>
                  <a:cubicBezTo>
                    <a:pt x="1575" y="227"/>
                    <a:pt x="2022" y="64"/>
                    <a:pt x="2008" y="13"/>
                  </a:cubicBezTo>
                  <a:cubicBezTo>
                    <a:pt x="2005" y="5"/>
                    <a:pt x="1988" y="0"/>
                    <a:pt x="1958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2393191" y="5298751"/>
              <a:ext cx="49186" cy="16388"/>
            </a:xfrm>
            <a:custGeom>
              <a:avLst/>
              <a:gdLst/>
              <a:ahLst/>
              <a:cxnLst/>
              <a:rect l="l" t="t" r="r" b="b"/>
              <a:pathLst>
                <a:path w="2071" h="690" extrusionOk="0">
                  <a:moveTo>
                    <a:pt x="1959" y="1"/>
                  </a:moveTo>
                  <a:cubicBezTo>
                    <a:pt x="1785" y="1"/>
                    <a:pt x="1411" y="55"/>
                    <a:pt x="992" y="190"/>
                  </a:cubicBezTo>
                  <a:cubicBezTo>
                    <a:pt x="417" y="376"/>
                    <a:pt x="0" y="637"/>
                    <a:pt x="25" y="681"/>
                  </a:cubicBezTo>
                  <a:cubicBezTo>
                    <a:pt x="28" y="687"/>
                    <a:pt x="36" y="689"/>
                    <a:pt x="48" y="689"/>
                  </a:cubicBezTo>
                  <a:cubicBezTo>
                    <a:pt x="149" y="689"/>
                    <a:pt x="554" y="530"/>
                    <a:pt x="1049" y="368"/>
                  </a:cubicBezTo>
                  <a:cubicBezTo>
                    <a:pt x="1606" y="185"/>
                    <a:pt x="2071" y="74"/>
                    <a:pt x="2063" y="22"/>
                  </a:cubicBezTo>
                  <a:cubicBezTo>
                    <a:pt x="2061" y="8"/>
                    <a:pt x="2023" y="1"/>
                    <a:pt x="1959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3"/>
            <p:cNvSpPr/>
            <p:nvPr/>
          </p:nvSpPr>
          <p:spPr>
            <a:xfrm>
              <a:off x="1960774" y="5289845"/>
              <a:ext cx="160289" cy="61988"/>
            </a:xfrm>
            <a:custGeom>
              <a:avLst/>
              <a:gdLst/>
              <a:ahLst/>
              <a:cxnLst/>
              <a:rect l="l" t="t" r="r" b="b"/>
              <a:pathLst>
                <a:path w="6749" h="2610" extrusionOk="0">
                  <a:moveTo>
                    <a:pt x="2101" y="0"/>
                  </a:moveTo>
                  <a:cubicBezTo>
                    <a:pt x="1738" y="0"/>
                    <a:pt x="1407" y="21"/>
                    <a:pt x="1125" y="42"/>
                  </a:cubicBezTo>
                  <a:cubicBezTo>
                    <a:pt x="428" y="101"/>
                    <a:pt x="0" y="168"/>
                    <a:pt x="3" y="191"/>
                  </a:cubicBezTo>
                  <a:cubicBezTo>
                    <a:pt x="4" y="201"/>
                    <a:pt x="56" y="205"/>
                    <a:pt x="154" y="205"/>
                  </a:cubicBezTo>
                  <a:cubicBezTo>
                    <a:pt x="337" y="205"/>
                    <a:pt x="679" y="191"/>
                    <a:pt x="1133" y="175"/>
                  </a:cubicBezTo>
                  <a:cubicBezTo>
                    <a:pt x="1325" y="170"/>
                    <a:pt x="1539" y="165"/>
                    <a:pt x="1770" y="165"/>
                  </a:cubicBezTo>
                  <a:cubicBezTo>
                    <a:pt x="2369" y="165"/>
                    <a:pt x="3081" y="201"/>
                    <a:pt x="3821" y="379"/>
                  </a:cubicBezTo>
                  <a:cubicBezTo>
                    <a:pt x="4842" y="629"/>
                    <a:pt x="5661" y="1174"/>
                    <a:pt x="6112" y="1688"/>
                  </a:cubicBezTo>
                  <a:cubicBezTo>
                    <a:pt x="6565" y="2190"/>
                    <a:pt x="6698" y="2610"/>
                    <a:pt x="6737" y="2610"/>
                  </a:cubicBezTo>
                  <a:cubicBezTo>
                    <a:pt x="6738" y="2610"/>
                    <a:pt x="6738" y="2610"/>
                    <a:pt x="6739" y="2609"/>
                  </a:cubicBezTo>
                  <a:cubicBezTo>
                    <a:pt x="6749" y="2606"/>
                    <a:pt x="6723" y="2498"/>
                    <a:pt x="6651" y="2315"/>
                  </a:cubicBezTo>
                  <a:cubicBezTo>
                    <a:pt x="6577" y="2131"/>
                    <a:pt x="6435" y="1876"/>
                    <a:pt x="6212" y="1600"/>
                  </a:cubicBezTo>
                  <a:cubicBezTo>
                    <a:pt x="5767" y="1045"/>
                    <a:pt x="4923" y="454"/>
                    <a:pt x="3863" y="196"/>
                  </a:cubicBezTo>
                  <a:cubicBezTo>
                    <a:pt x="3236" y="45"/>
                    <a:pt x="2633" y="0"/>
                    <a:pt x="2101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2436152" y="5319531"/>
              <a:ext cx="39544" cy="37074"/>
            </a:xfrm>
            <a:custGeom>
              <a:avLst/>
              <a:gdLst/>
              <a:ahLst/>
              <a:cxnLst/>
              <a:rect l="l" t="t" r="r" b="b"/>
              <a:pathLst>
                <a:path w="1665" h="1561" extrusionOk="0">
                  <a:moveTo>
                    <a:pt x="1531" y="1"/>
                  </a:moveTo>
                  <a:cubicBezTo>
                    <a:pt x="1324" y="1"/>
                    <a:pt x="894" y="85"/>
                    <a:pt x="522" y="446"/>
                  </a:cubicBezTo>
                  <a:cubicBezTo>
                    <a:pt x="1" y="935"/>
                    <a:pt x="2" y="1560"/>
                    <a:pt x="51" y="1560"/>
                  </a:cubicBezTo>
                  <a:cubicBezTo>
                    <a:pt x="52" y="1560"/>
                    <a:pt x="52" y="1560"/>
                    <a:pt x="53" y="1560"/>
                  </a:cubicBezTo>
                  <a:cubicBezTo>
                    <a:pt x="54" y="1560"/>
                    <a:pt x="54" y="1560"/>
                    <a:pt x="55" y="1560"/>
                  </a:cubicBezTo>
                  <a:cubicBezTo>
                    <a:pt x="108" y="1560"/>
                    <a:pt x="184" y="1015"/>
                    <a:pt x="651" y="580"/>
                  </a:cubicBezTo>
                  <a:cubicBezTo>
                    <a:pt x="1111" y="130"/>
                    <a:pt x="1665" y="82"/>
                    <a:pt x="1655" y="28"/>
                  </a:cubicBezTo>
                  <a:cubicBezTo>
                    <a:pt x="1660" y="14"/>
                    <a:pt x="1613" y="1"/>
                    <a:pt x="1531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2181423" y="5330265"/>
              <a:ext cx="111483" cy="4655"/>
            </a:xfrm>
            <a:custGeom>
              <a:avLst/>
              <a:gdLst/>
              <a:ahLst/>
              <a:cxnLst/>
              <a:rect l="l" t="t" r="r" b="b"/>
              <a:pathLst>
                <a:path w="4694" h="196" extrusionOk="0">
                  <a:moveTo>
                    <a:pt x="2998" y="0"/>
                  </a:moveTo>
                  <a:cubicBezTo>
                    <a:pt x="2791" y="0"/>
                    <a:pt x="2573" y="2"/>
                    <a:pt x="2347" y="4"/>
                  </a:cubicBezTo>
                  <a:cubicBezTo>
                    <a:pt x="1050" y="19"/>
                    <a:pt x="0" y="74"/>
                    <a:pt x="2" y="125"/>
                  </a:cubicBezTo>
                  <a:cubicBezTo>
                    <a:pt x="3" y="168"/>
                    <a:pt x="720" y="196"/>
                    <a:pt x="1699" y="196"/>
                  </a:cubicBezTo>
                  <a:cubicBezTo>
                    <a:pt x="1905" y="196"/>
                    <a:pt x="2123" y="195"/>
                    <a:pt x="2348" y="192"/>
                  </a:cubicBezTo>
                  <a:cubicBezTo>
                    <a:pt x="3645" y="176"/>
                    <a:pt x="4693" y="122"/>
                    <a:pt x="4693" y="70"/>
                  </a:cubicBezTo>
                  <a:cubicBezTo>
                    <a:pt x="4692" y="28"/>
                    <a:pt x="3976" y="0"/>
                    <a:pt x="2998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1660732" y="5195682"/>
              <a:ext cx="637545" cy="197410"/>
            </a:xfrm>
            <a:custGeom>
              <a:avLst/>
              <a:gdLst/>
              <a:ahLst/>
              <a:cxnLst/>
              <a:rect l="l" t="t" r="r" b="b"/>
              <a:pathLst>
                <a:path w="26844" h="8312" extrusionOk="0">
                  <a:moveTo>
                    <a:pt x="1490" y="0"/>
                  </a:moveTo>
                  <a:lnTo>
                    <a:pt x="0" y="8312"/>
                  </a:lnTo>
                  <a:lnTo>
                    <a:pt x="23365" y="8312"/>
                  </a:lnTo>
                  <a:cubicBezTo>
                    <a:pt x="26843" y="8312"/>
                    <a:pt x="20570" y="5154"/>
                    <a:pt x="20570" y="5154"/>
                  </a:cubicBezTo>
                  <a:lnTo>
                    <a:pt x="21682" y="0"/>
                  </a:lnTo>
                  <a:close/>
                </a:path>
              </a:pathLst>
            </a:custGeom>
            <a:solidFill>
              <a:srgbClr val="682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2124070" y="5327059"/>
              <a:ext cx="48022" cy="18929"/>
            </a:xfrm>
            <a:custGeom>
              <a:avLst/>
              <a:gdLst/>
              <a:ahLst/>
              <a:cxnLst/>
              <a:rect l="l" t="t" r="r" b="b"/>
              <a:pathLst>
                <a:path w="2022" h="797" extrusionOk="0">
                  <a:moveTo>
                    <a:pt x="1958" y="1"/>
                  </a:moveTo>
                  <a:cubicBezTo>
                    <a:pt x="1822" y="1"/>
                    <a:pt x="1419" y="91"/>
                    <a:pt x="964" y="268"/>
                  </a:cubicBezTo>
                  <a:cubicBezTo>
                    <a:pt x="408" y="482"/>
                    <a:pt x="0" y="742"/>
                    <a:pt x="25" y="789"/>
                  </a:cubicBezTo>
                  <a:cubicBezTo>
                    <a:pt x="27" y="794"/>
                    <a:pt x="34" y="796"/>
                    <a:pt x="46" y="796"/>
                  </a:cubicBezTo>
                  <a:cubicBezTo>
                    <a:pt x="143" y="796"/>
                    <a:pt x="546" y="631"/>
                    <a:pt x="1032" y="441"/>
                  </a:cubicBezTo>
                  <a:cubicBezTo>
                    <a:pt x="1574" y="229"/>
                    <a:pt x="2022" y="66"/>
                    <a:pt x="2007" y="14"/>
                  </a:cubicBezTo>
                  <a:cubicBezTo>
                    <a:pt x="2005" y="5"/>
                    <a:pt x="1988" y="1"/>
                    <a:pt x="1958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2103243" y="5318961"/>
              <a:ext cx="49186" cy="16364"/>
            </a:xfrm>
            <a:custGeom>
              <a:avLst/>
              <a:gdLst/>
              <a:ahLst/>
              <a:cxnLst/>
              <a:rect l="l" t="t" r="r" b="b"/>
              <a:pathLst>
                <a:path w="2071" h="689" extrusionOk="0">
                  <a:moveTo>
                    <a:pt x="1959" y="0"/>
                  </a:moveTo>
                  <a:cubicBezTo>
                    <a:pt x="1785" y="0"/>
                    <a:pt x="1411" y="55"/>
                    <a:pt x="991" y="190"/>
                  </a:cubicBezTo>
                  <a:cubicBezTo>
                    <a:pt x="417" y="374"/>
                    <a:pt x="0" y="637"/>
                    <a:pt x="25" y="681"/>
                  </a:cubicBezTo>
                  <a:cubicBezTo>
                    <a:pt x="28" y="686"/>
                    <a:pt x="35" y="689"/>
                    <a:pt x="48" y="689"/>
                  </a:cubicBezTo>
                  <a:cubicBezTo>
                    <a:pt x="149" y="689"/>
                    <a:pt x="554" y="530"/>
                    <a:pt x="1049" y="368"/>
                  </a:cubicBezTo>
                  <a:cubicBezTo>
                    <a:pt x="1605" y="185"/>
                    <a:pt x="2071" y="74"/>
                    <a:pt x="2063" y="21"/>
                  </a:cubicBezTo>
                  <a:cubicBezTo>
                    <a:pt x="2061" y="8"/>
                    <a:pt x="2024" y="0"/>
                    <a:pt x="195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3"/>
            <p:cNvSpPr/>
            <p:nvPr/>
          </p:nvSpPr>
          <p:spPr>
            <a:xfrm>
              <a:off x="1670849" y="5310055"/>
              <a:ext cx="160265" cy="61988"/>
            </a:xfrm>
            <a:custGeom>
              <a:avLst/>
              <a:gdLst/>
              <a:ahLst/>
              <a:cxnLst/>
              <a:rect l="l" t="t" r="r" b="b"/>
              <a:pathLst>
                <a:path w="6748" h="2610" extrusionOk="0">
                  <a:moveTo>
                    <a:pt x="2104" y="1"/>
                  </a:moveTo>
                  <a:cubicBezTo>
                    <a:pt x="1739" y="1"/>
                    <a:pt x="1408" y="21"/>
                    <a:pt x="1126" y="42"/>
                  </a:cubicBezTo>
                  <a:cubicBezTo>
                    <a:pt x="428" y="101"/>
                    <a:pt x="1" y="168"/>
                    <a:pt x="2" y="191"/>
                  </a:cubicBezTo>
                  <a:cubicBezTo>
                    <a:pt x="3" y="200"/>
                    <a:pt x="55" y="204"/>
                    <a:pt x="153" y="204"/>
                  </a:cubicBezTo>
                  <a:cubicBezTo>
                    <a:pt x="336" y="204"/>
                    <a:pt x="679" y="190"/>
                    <a:pt x="1134" y="174"/>
                  </a:cubicBezTo>
                  <a:cubicBezTo>
                    <a:pt x="1332" y="169"/>
                    <a:pt x="1553" y="163"/>
                    <a:pt x="1792" y="163"/>
                  </a:cubicBezTo>
                  <a:cubicBezTo>
                    <a:pt x="2387" y="163"/>
                    <a:pt x="3092" y="200"/>
                    <a:pt x="3820" y="378"/>
                  </a:cubicBezTo>
                  <a:cubicBezTo>
                    <a:pt x="4840" y="628"/>
                    <a:pt x="5660" y="1174"/>
                    <a:pt x="6112" y="1688"/>
                  </a:cubicBezTo>
                  <a:cubicBezTo>
                    <a:pt x="6564" y="2190"/>
                    <a:pt x="6699" y="2609"/>
                    <a:pt x="6736" y="2609"/>
                  </a:cubicBezTo>
                  <a:cubicBezTo>
                    <a:pt x="6737" y="2609"/>
                    <a:pt x="6737" y="2609"/>
                    <a:pt x="6738" y="2609"/>
                  </a:cubicBezTo>
                  <a:cubicBezTo>
                    <a:pt x="6748" y="2606"/>
                    <a:pt x="6725" y="2498"/>
                    <a:pt x="6651" y="2315"/>
                  </a:cubicBezTo>
                  <a:cubicBezTo>
                    <a:pt x="6578" y="2131"/>
                    <a:pt x="6437" y="1876"/>
                    <a:pt x="6212" y="1600"/>
                  </a:cubicBezTo>
                  <a:cubicBezTo>
                    <a:pt x="5770" y="1045"/>
                    <a:pt x="4924" y="454"/>
                    <a:pt x="3866" y="196"/>
                  </a:cubicBezTo>
                  <a:cubicBezTo>
                    <a:pt x="3238" y="45"/>
                    <a:pt x="2636" y="1"/>
                    <a:pt x="210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3"/>
            <p:cNvSpPr/>
            <p:nvPr/>
          </p:nvSpPr>
          <p:spPr>
            <a:xfrm>
              <a:off x="301236" y="3247518"/>
              <a:ext cx="2184074" cy="2051881"/>
            </a:xfrm>
            <a:custGeom>
              <a:avLst/>
              <a:gdLst/>
              <a:ahLst/>
              <a:cxnLst/>
              <a:rect l="l" t="t" r="r" b="b"/>
              <a:pathLst>
                <a:path w="91961" h="86395" extrusionOk="0">
                  <a:moveTo>
                    <a:pt x="56224" y="1"/>
                  </a:moveTo>
                  <a:cubicBezTo>
                    <a:pt x="34391" y="1"/>
                    <a:pt x="4864" y="1731"/>
                    <a:pt x="4864" y="1731"/>
                  </a:cubicBezTo>
                  <a:cubicBezTo>
                    <a:pt x="4864" y="1731"/>
                    <a:pt x="1" y="21175"/>
                    <a:pt x="19050" y="24993"/>
                  </a:cubicBezTo>
                  <a:cubicBezTo>
                    <a:pt x="22796" y="25744"/>
                    <a:pt x="26965" y="26024"/>
                    <a:pt x="31247" y="26024"/>
                  </a:cubicBezTo>
                  <a:cubicBezTo>
                    <a:pt x="43833" y="26024"/>
                    <a:pt x="57395" y="23605"/>
                    <a:pt x="64059" y="23605"/>
                  </a:cubicBezTo>
                  <a:cubicBezTo>
                    <a:pt x="66656" y="23605"/>
                    <a:pt x="68206" y="23972"/>
                    <a:pt x="68241" y="24993"/>
                  </a:cubicBezTo>
                  <a:cubicBezTo>
                    <a:pt x="68398" y="29526"/>
                    <a:pt x="69938" y="85338"/>
                    <a:pt x="69938" y="85338"/>
                  </a:cubicBezTo>
                  <a:lnTo>
                    <a:pt x="91961" y="86395"/>
                  </a:lnTo>
                  <a:cubicBezTo>
                    <a:pt x="91961" y="86395"/>
                    <a:pt x="90970" y="5652"/>
                    <a:pt x="77740" y="1401"/>
                  </a:cubicBezTo>
                  <a:cubicBezTo>
                    <a:pt x="74497" y="359"/>
                    <a:pt x="66157" y="1"/>
                    <a:pt x="562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3"/>
            <p:cNvSpPr/>
            <p:nvPr/>
          </p:nvSpPr>
          <p:spPr>
            <a:xfrm>
              <a:off x="47243" y="1959254"/>
              <a:ext cx="985910" cy="1479150"/>
            </a:xfrm>
            <a:custGeom>
              <a:avLst/>
              <a:gdLst/>
              <a:ahLst/>
              <a:cxnLst/>
              <a:rect l="l" t="t" r="r" b="b"/>
              <a:pathLst>
                <a:path w="41512" h="62280" extrusionOk="0">
                  <a:moveTo>
                    <a:pt x="28182" y="1"/>
                  </a:moveTo>
                  <a:cubicBezTo>
                    <a:pt x="23881" y="1"/>
                    <a:pt x="18787" y="197"/>
                    <a:pt x="14635" y="769"/>
                  </a:cubicBezTo>
                  <a:cubicBezTo>
                    <a:pt x="9824" y="1434"/>
                    <a:pt x="5641" y="4415"/>
                    <a:pt x="3415" y="8729"/>
                  </a:cubicBezTo>
                  <a:cubicBezTo>
                    <a:pt x="1932" y="11606"/>
                    <a:pt x="575" y="15441"/>
                    <a:pt x="402" y="20022"/>
                  </a:cubicBezTo>
                  <a:cubicBezTo>
                    <a:pt x="1" y="30613"/>
                    <a:pt x="2107" y="35037"/>
                    <a:pt x="2107" y="35037"/>
                  </a:cubicBezTo>
                  <a:lnTo>
                    <a:pt x="2664" y="57739"/>
                  </a:lnTo>
                  <a:cubicBezTo>
                    <a:pt x="2664" y="57739"/>
                    <a:pt x="7334" y="62280"/>
                    <a:pt x="17514" y="62280"/>
                  </a:cubicBezTo>
                  <a:cubicBezTo>
                    <a:pt x="23531" y="62280"/>
                    <a:pt x="31472" y="60694"/>
                    <a:pt x="41512" y="55647"/>
                  </a:cubicBezTo>
                  <a:lnTo>
                    <a:pt x="40005" y="31453"/>
                  </a:lnTo>
                  <a:lnTo>
                    <a:pt x="40046" y="9149"/>
                  </a:lnTo>
                  <a:cubicBezTo>
                    <a:pt x="40046" y="9149"/>
                    <a:pt x="39626" y="998"/>
                    <a:pt x="36984" y="411"/>
                  </a:cubicBezTo>
                  <a:cubicBezTo>
                    <a:pt x="36026" y="199"/>
                    <a:pt x="32505" y="1"/>
                    <a:pt x="28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3"/>
            <p:cNvSpPr/>
            <p:nvPr/>
          </p:nvSpPr>
          <p:spPr>
            <a:xfrm>
              <a:off x="-5004" y="3308528"/>
              <a:ext cx="2176854" cy="2018988"/>
            </a:xfrm>
            <a:custGeom>
              <a:avLst/>
              <a:gdLst/>
              <a:ahLst/>
              <a:cxnLst/>
              <a:rect l="l" t="t" r="r" b="b"/>
              <a:pathLst>
                <a:path w="91657" h="85010" extrusionOk="0">
                  <a:moveTo>
                    <a:pt x="45783" y="1"/>
                  </a:moveTo>
                  <a:cubicBezTo>
                    <a:pt x="25310" y="1"/>
                    <a:pt x="4864" y="924"/>
                    <a:pt x="4864" y="924"/>
                  </a:cubicBezTo>
                  <a:cubicBezTo>
                    <a:pt x="4864" y="924"/>
                    <a:pt x="1" y="20368"/>
                    <a:pt x="19049" y="24186"/>
                  </a:cubicBezTo>
                  <a:cubicBezTo>
                    <a:pt x="22794" y="24936"/>
                    <a:pt x="26963" y="25216"/>
                    <a:pt x="31244" y="25216"/>
                  </a:cubicBezTo>
                  <a:cubicBezTo>
                    <a:pt x="43830" y="25216"/>
                    <a:pt x="57392" y="22797"/>
                    <a:pt x="64057" y="22797"/>
                  </a:cubicBezTo>
                  <a:cubicBezTo>
                    <a:pt x="66654" y="22797"/>
                    <a:pt x="68204" y="23164"/>
                    <a:pt x="68240" y="24186"/>
                  </a:cubicBezTo>
                  <a:cubicBezTo>
                    <a:pt x="68398" y="28719"/>
                    <a:pt x="70568" y="84472"/>
                    <a:pt x="70568" y="84472"/>
                  </a:cubicBezTo>
                  <a:lnTo>
                    <a:pt x="91657" y="85010"/>
                  </a:lnTo>
                  <a:cubicBezTo>
                    <a:pt x="91657" y="85010"/>
                    <a:pt x="91657" y="6089"/>
                    <a:pt x="85403" y="3083"/>
                  </a:cubicBezTo>
                  <a:cubicBezTo>
                    <a:pt x="80358" y="658"/>
                    <a:pt x="63061" y="1"/>
                    <a:pt x="457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3"/>
            <p:cNvSpPr/>
            <p:nvPr/>
          </p:nvSpPr>
          <p:spPr>
            <a:xfrm>
              <a:off x="845581" y="1967352"/>
              <a:ext cx="375084" cy="468801"/>
            </a:xfrm>
            <a:custGeom>
              <a:avLst/>
              <a:gdLst/>
              <a:ahLst/>
              <a:cxnLst/>
              <a:rect l="l" t="t" r="r" b="b"/>
              <a:pathLst>
                <a:path w="15793" h="19739" extrusionOk="0">
                  <a:moveTo>
                    <a:pt x="1472" y="1"/>
                  </a:moveTo>
                  <a:cubicBezTo>
                    <a:pt x="562" y="1"/>
                    <a:pt x="1" y="70"/>
                    <a:pt x="1" y="70"/>
                  </a:cubicBezTo>
                  <a:lnTo>
                    <a:pt x="3063" y="16897"/>
                  </a:lnTo>
                  <a:lnTo>
                    <a:pt x="15793" y="19739"/>
                  </a:lnTo>
                  <a:lnTo>
                    <a:pt x="15332" y="11123"/>
                  </a:lnTo>
                  <a:cubicBezTo>
                    <a:pt x="13694" y="1038"/>
                    <a:pt x="4986" y="1"/>
                    <a:pt x="1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3"/>
            <p:cNvSpPr/>
            <p:nvPr/>
          </p:nvSpPr>
          <p:spPr>
            <a:xfrm>
              <a:off x="958126" y="2924466"/>
              <a:ext cx="420613" cy="457306"/>
            </a:xfrm>
            <a:custGeom>
              <a:avLst/>
              <a:gdLst/>
              <a:ahLst/>
              <a:cxnLst/>
              <a:rect l="l" t="t" r="r" b="b"/>
              <a:pathLst>
                <a:path w="17710" h="19255" extrusionOk="0">
                  <a:moveTo>
                    <a:pt x="9385" y="0"/>
                  </a:moveTo>
                  <a:cubicBezTo>
                    <a:pt x="8277" y="0"/>
                    <a:pt x="1222" y="5483"/>
                    <a:pt x="1222" y="5483"/>
                  </a:cubicBezTo>
                  <a:cubicBezTo>
                    <a:pt x="1222" y="5483"/>
                    <a:pt x="1" y="19254"/>
                    <a:pt x="2564" y="19254"/>
                  </a:cubicBezTo>
                  <a:cubicBezTo>
                    <a:pt x="2585" y="19254"/>
                    <a:pt x="2606" y="19253"/>
                    <a:pt x="2628" y="19251"/>
                  </a:cubicBezTo>
                  <a:cubicBezTo>
                    <a:pt x="2628" y="19251"/>
                    <a:pt x="12827" y="16960"/>
                    <a:pt x="13643" y="16070"/>
                  </a:cubicBezTo>
                  <a:cubicBezTo>
                    <a:pt x="14460" y="15182"/>
                    <a:pt x="9615" y="14753"/>
                    <a:pt x="9615" y="14753"/>
                  </a:cubicBezTo>
                  <a:cubicBezTo>
                    <a:pt x="9615" y="14753"/>
                    <a:pt x="14517" y="14558"/>
                    <a:pt x="15333" y="13668"/>
                  </a:cubicBezTo>
                  <a:cubicBezTo>
                    <a:pt x="16150" y="12779"/>
                    <a:pt x="9250" y="11719"/>
                    <a:pt x="9249" y="11719"/>
                  </a:cubicBezTo>
                  <a:lnTo>
                    <a:pt x="9249" y="11719"/>
                  </a:lnTo>
                  <a:cubicBezTo>
                    <a:pt x="9249" y="11719"/>
                    <a:pt x="10832" y="11876"/>
                    <a:pt x="12500" y="11876"/>
                  </a:cubicBezTo>
                  <a:cubicBezTo>
                    <a:pt x="14317" y="11876"/>
                    <a:pt x="16236" y="11689"/>
                    <a:pt x="16321" y="10911"/>
                  </a:cubicBezTo>
                  <a:cubicBezTo>
                    <a:pt x="16485" y="9416"/>
                    <a:pt x="8913" y="8197"/>
                    <a:pt x="8913" y="8197"/>
                  </a:cubicBezTo>
                  <a:lnTo>
                    <a:pt x="8913" y="8197"/>
                  </a:lnTo>
                  <a:cubicBezTo>
                    <a:pt x="8913" y="8197"/>
                    <a:pt x="10469" y="8321"/>
                    <a:pt x="12239" y="8321"/>
                  </a:cubicBezTo>
                  <a:cubicBezTo>
                    <a:pt x="14459" y="8321"/>
                    <a:pt x="17016" y="8126"/>
                    <a:pt x="17264" y="7246"/>
                  </a:cubicBezTo>
                  <a:cubicBezTo>
                    <a:pt x="17709" y="5666"/>
                    <a:pt x="7195" y="4884"/>
                    <a:pt x="7195" y="4884"/>
                  </a:cubicBezTo>
                  <a:cubicBezTo>
                    <a:pt x="9767" y="3110"/>
                    <a:pt x="10139" y="485"/>
                    <a:pt x="9486" y="26"/>
                  </a:cubicBezTo>
                  <a:cubicBezTo>
                    <a:pt x="9462" y="9"/>
                    <a:pt x="9428" y="0"/>
                    <a:pt x="938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3"/>
            <p:cNvSpPr/>
            <p:nvPr/>
          </p:nvSpPr>
          <p:spPr>
            <a:xfrm>
              <a:off x="-126788" y="2167101"/>
              <a:ext cx="1146389" cy="1238159"/>
            </a:xfrm>
            <a:custGeom>
              <a:avLst/>
              <a:gdLst/>
              <a:ahLst/>
              <a:cxnLst/>
              <a:rect l="l" t="t" r="r" b="b"/>
              <a:pathLst>
                <a:path w="48269" h="52133" extrusionOk="0">
                  <a:moveTo>
                    <a:pt x="10570" y="0"/>
                  </a:moveTo>
                  <a:cubicBezTo>
                    <a:pt x="10570" y="0"/>
                    <a:pt x="4789" y="12066"/>
                    <a:pt x="2309" y="32150"/>
                  </a:cubicBezTo>
                  <a:cubicBezTo>
                    <a:pt x="0" y="50833"/>
                    <a:pt x="16160" y="52133"/>
                    <a:pt x="22355" y="52133"/>
                  </a:cubicBezTo>
                  <a:cubicBezTo>
                    <a:pt x="22798" y="52133"/>
                    <a:pt x="23190" y="52126"/>
                    <a:pt x="23520" y="52119"/>
                  </a:cubicBezTo>
                  <a:cubicBezTo>
                    <a:pt x="28474" y="52008"/>
                    <a:pt x="48268" y="51275"/>
                    <a:pt x="48268" y="51275"/>
                  </a:cubicBezTo>
                  <a:lnTo>
                    <a:pt x="46905" y="37374"/>
                  </a:lnTo>
                  <a:cubicBezTo>
                    <a:pt x="46905" y="37374"/>
                    <a:pt x="45234" y="37430"/>
                    <a:pt x="42461" y="37430"/>
                  </a:cubicBezTo>
                  <a:cubicBezTo>
                    <a:pt x="37776" y="37430"/>
                    <a:pt x="29944" y="37269"/>
                    <a:pt x="21714" y="36402"/>
                  </a:cubicBezTo>
                  <a:cubicBezTo>
                    <a:pt x="15751" y="35775"/>
                    <a:pt x="25823" y="4074"/>
                    <a:pt x="25823" y="4074"/>
                  </a:cubicBezTo>
                  <a:lnTo>
                    <a:pt x="105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3"/>
            <p:cNvSpPr/>
            <p:nvPr/>
          </p:nvSpPr>
          <p:spPr>
            <a:xfrm>
              <a:off x="154184" y="3331421"/>
              <a:ext cx="20283" cy="105497"/>
            </a:xfrm>
            <a:custGeom>
              <a:avLst/>
              <a:gdLst/>
              <a:ahLst/>
              <a:cxnLst/>
              <a:rect l="l" t="t" r="r" b="b"/>
              <a:pathLst>
                <a:path w="854" h="4442" extrusionOk="0">
                  <a:moveTo>
                    <a:pt x="718" y="1"/>
                  </a:moveTo>
                  <a:cubicBezTo>
                    <a:pt x="591" y="1"/>
                    <a:pt x="161" y="941"/>
                    <a:pt x="84" y="2189"/>
                  </a:cubicBezTo>
                  <a:cubicBezTo>
                    <a:pt x="0" y="3448"/>
                    <a:pt x="295" y="4441"/>
                    <a:pt x="418" y="4441"/>
                  </a:cubicBezTo>
                  <a:cubicBezTo>
                    <a:pt x="419" y="4441"/>
                    <a:pt x="421" y="4441"/>
                    <a:pt x="422" y="4441"/>
                  </a:cubicBezTo>
                  <a:cubicBezTo>
                    <a:pt x="556" y="4419"/>
                    <a:pt x="470" y="3425"/>
                    <a:pt x="551" y="2220"/>
                  </a:cubicBezTo>
                  <a:cubicBezTo>
                    <a:pt x="623" y="1013"/>
                    <a:pt x="853" y="46"/>
                    <a:pt x="726" y="2"/>
                  </a:cubicBezTo>
                  <a:cubicBezTo>
                    <a:pt x="723" y="1"/>
                    <a:pt x="721" y="1"/>
                    <a:pt x="71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3"/>
            <p:cNvSpPr/>
            <p:nvPr/>
          </p:nvSpPr>
          <p:spPr>
            <a:xfrm>
              <a:off x="197097" y="3536727"/>
              <a:ext cx="70276" cy="84051"/>
            </a:xfrm>
            <a:custGeom>
              <a:avLst/>
              <a:gdLst/>
              <a:ahLst/>
              <a:cxnLst/>
              <a:rect l="l" t="t" r="r" b="b"/>
              <a:pathLst>
                <a:path w="2959" h="3539" extrusionOk="0">
                  <a:moveTo>
                    <a:pt x="126" y="0"/>
                  </a:moveTo>
                  <a:cubicBezTo>
                    <a:pt x="120" y="0"/>
                    <a:pt x="115" y="1"/>
                    <a:pt x="111" y="3"/>
                  </a:cubicBezTo>
                  <a:cubicBezTo>
                    <a:pt x="0" y="61"/>
                    <a:pt x="392" y="1018"/>
                    <a:pt x="1176" y="2012"/>
                  </a:cubicBezTo>
                  <a:cubicBezTo>
                    <a:pt x="1903" y="2941"/>
                    <a:pt x="2675" y="3538"/>
                    <a:pt x="2843" y="3538"/>
                  </a:cubicBezTo>
                  <a:cubicBezTo>
                    <a:pt x="2855" y="3538"/>
                    <a:pt x="2863" y="3535"/>
                    <a:pt x="2869" y="3529"/>
                  </a:cubicBezTo>
                  <a:cubicBezTo>
                    <a:pt x="2959" y="3431"/>
                    <a:pt x="2294" y="2685"/>
                    <a:pt x="1543" y="1723"/>
                  </a:cubicBezTo>
                  <a:cubicBezTo>
                    <a:pt x="816" y="801"/>
                    <a:pt x="270" y="0"/>
                    <a:pt x="126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350372" y="3681522"/>
              <a:ext cx="101056" cy="41325"/>
            </a:xfrm>
            <a:custGeom>
              <a:avLst/>
              <a:gdLst/>
              <a:ahLst/>
              <a:cxnLst/>
              <a:rect l="l" t="t" r="r" b="b"/>
              <a:pathLst>
                <a:path w="4255" h="1740" extrusionOk="0">
                  <a:moveTo>
                    <a:pt x="123" y="1"/>
                  </a:moveTo>
                  <a:cubicBezTo>
                    <a:pt x="91" y="1"/>
                    <a:pt x="71" y="8"/>
                    <a:pt x="63" y="22"/>
                  </a:cubicBezTo>
                  <a:cubicBezTo>
                    <a:pt x="1" y="133"/>
                    <a:pt x="848" y="712"/>
                    <a:pt x="2013" y="1179"/>
                  </a:cubicBezTo>
                  <a:cubicBezTo>
                    <a:pt x="2938" y="1552"/>
                    <a:pt x="3764" y="1740"/>
                    <a:pt x="4081" y="1740"/>
                  </a:cubicBezTo>
                  <a:cubicBezTo>
                    <a:pt x="4163" y="1740"/>
                    <a:pt x="4212" y="1727"/>
                    <a:pt x="4219" y="1702"/>
                  </a:cubicBezTo>
                  <a:cubicBezTo>
                    <a:pt x="4255" y="1576"/>
                    <a:pt x="3324" y="1202"/>
                    <a:pt x="2186" y="747"/>
                  </a:cubicBezTo>
                  <a:cubicBezTo>
                    <a:pt x="1186" y="348"/>
                    <a:pt x="354" y="1"/>
                    <a:pt x="123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553899" y="3743577"/>
              <a:ext cx="106590" cy="17338"/>
            </a:xfrm>
            <a:custGeom>
              <a:avLst/>
              <a:gdLst/>
              <a:ahLst/>
              <a:cxnLst/>
              <a:rect l="l" t="t" r="r" b="b"/>
              <a:pathLst>
                <a:path w="4488" h="730" extrusionOk="0">
                  <a:moveTo>
                    <a:pt x="552" y="1"/>
                  </a:moveTo>
                  <a:cubicBezTo>
                    <a:pt x="230" y="1"/>
                    <a:pt x="32" y="28"/>
                    <a:pt x="23" y="83"/>
                  </a:cubicBezTo>
                  <a:cubicBezTo>
                    <a:pt x="0" y="211"/>
                    <a:pt x="985" y="441"/>
                    <a:pt x="2219" y="596"/>
                  </a:cubicBezTo>
                  <a:cubicBezTo>
                    <a:pt x="2912" y="684"/>
                    <a:pt x="3535" y="729"/>
                    <a:pt x="3949" y="729"/>
                  </a:cubicBezTo>
                  <a:cubicBezTo>
                    <a:pt x="4274" y="729"/>
                    <a:pt x="4471" y="702"/>
                    <a:pt x="4476" y="645"/>
                  </a:cubicBezTo>
                  <a:cubicBezTo>
                    <a:pt x="4487" y="518"/>
                    <a:pt x="3504" y="287"/>
                    <a:pt x="2280" y="132"/>
                  </a:cubicBezTo>
                  <a:cubicBezTo>
                    <a:pt x="1589" y="46"/>
                    <a:pt x="967" y="1"/>
                    <a:pt x="552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766212" y="3764405"/>
              <a:ext cx="106780" cy="12872"/>
            </a:xfrm>
            <a:custGeom>
              <a:avLst/>
              <a:gdLst/>
              <a:ahLst/>
              <a:cxnLst/>
              <a:rect l="l" t="t" r="r" b="b"/>
              <a:pathLst>
                <a:path w="4496" h="542" extrusionOk="0">
                  <a:moveTo>
                    <a:pt x="1129" y="0"/>
                  </a:moveTo>
                  <a:cubicBezTo>
                    <a:pt x="465" y="0"/>
                    <a:pt x="16" y="48"/>
                    <a:pt x="10" y="134"/>
                  </a:cubicBezTo>
                  <a:cubicBezTo>
                    <a:pt x="0" y="263"/>
                    <a:pt x="996" y="428"/>
                    <a:pt x="2236" y="504"/>
                  </a:cubicBezTo>
                  <a:cubicBezTo>
                    <a:pt x="2645" y="529"/>
                    <a:pt x="3030" y="541"/>
                    <a:pt x="3361" y="541"/>
                  </a:cubicBezTo>
                  <a:cubicBezTo>
                    <a:pt x="4031" y="541"/>
                    <a:pt x="4485" y="493"/>
                    <a:pt x="4489" y="407"/>
                  </a:cubicBezTo>
                  <a:cubicBezTo>
                    <a:pt x="4496" y="278"/>
                    <a:pt x="3500" y="113"/>
                    <a:pt x="2264" y="37"/>
                  </a:cubicBezTo>
                  <a:cubicBezTo>
                    <a:pt x="1850" y="12"/>
                    <a:pt x="1463" y="0"/>
                    <a:pt x="1129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979215" y="3773785"/>
              <a:ext cx="106756" cy="11329"/>
            </a:xfrm>
            <a:custGeom>
              <a:avLst/>
              <a:gdLst/>
              <a:ahLst/>
              <a:cxnLst/>
              <a:rect l="l" t="t" r="r" b="b"/>
              <a:pathLst>
                <a:path w="4495" h="477" extrusionOk="0">
                  <a:moveTo>
                    <a:pt x="1834" y="1"/>
                  </a:moveTo>
                  <a:cubicBezTo>
                    <a:pt x="796" y="1"/>
                    <a:pt x="9" y="80"/>
                    <a:pt x="6" y="194"/>
                  </a:cubicBezTo>
                  <a:cubicBezTo>
                    <a:pt x="1" y="323"/>
                    <a:pt x="1003" y="447"/>
                    <a:pt x="2244" y="472"/>
                  </a:cubicBezTo>
                  <a:cubicBezTo>
                    <a:pt x="2390" y="475"/>
                    <a:pt x="2533" y="476"/>
                    <a:pt x="2671" y="476"/>
                  </a:cubicBezTo>
                  <a:cubicBezTo>
                    <a:pt x="3708" y="476"/>
                    <a:pt x="4492" y="398"/>
                    <a:pt x="4493" y="284"/>
                  </a:cubicBezTo>
                  <a:cubicBezTo>
                    <a:pt x="4495" y="154"/>
                    <a:pt x="3492" y="29"/>
                    <a:pt x="2254" y="5"/>
                  </a:cubicBezTo>
                  <a:cubicBezTo>
                    <a:pt x="2111" y="2"/>
                    <a:pt x="1970" y="1"/>
                    <a:pt x="183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1192478" y="3773690"/>
              <a:ext cx="106733" cy="11353"/>
            </a:xfrm>
            <a:custGeom>
              <a:avLst/>
              <a:gdLst/>
              <a:ahLst/>
              <a:cxnLst/>
              <a:rect l="l" t="t" r="r" b="b"/>
              <a:pathLst>
                <a:path w="4494" h="478" extrusionOk="0">
                  <a:moveTo>
                    <a:pt x="2688" y="1"/>
                  </a:moveTo>
                  <a:cubicBezTo>
                    <a:pt x="2544" y="1"/>
                    <a:pt x="2394" y="2"/>
                    <a:pt x="2240" y="6"/>
                  </a:cubicBezTo>
                  <a:cubicBezTo>
                    <a:pt x="1003" y="30"/>
                    <a:pt x="0" y="156"/>
                    <a:pt x="2" y="285"/>
                  </a:cubicBezTo>
                  <a:cubicBezTo>
                    <a:pt x="2" y="398"/>
                    <a:pt x="778" y="477"/>
                    <a:pt x="1807" y="477"/>
                  </a:cubicBezTo>
                  <a:cubicBezTo>
                    <a:pt x="1951" y="477"/>
                    <a:pt x="2099" y="476"/>
                    <a:pt x="2250" y="473"/>
                  </a:cubicBezTo>
                  <a:cubicBezTo>
                    <a:pt x="3491" y="447"/>
                    <a:pt x="4494" y="321"/>
                    <a:pt x="4489" y="192"/>
                  </a:cubicBezTo>
                  <a:cubicBezTo>
                    <a:pt x="4485" y="79"/>
                    <a:pt x="3712" y="1"/>
                    <a:pt x="268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3"/>
            <p:cNvSpPr/>
            <p:nvPr/>
          </p:nvSpPr>
          <p:spPr>
            <a:xfrm>
              <a:off x="1405433" y="3764310"/>
              <a:ext cx="106733" cy="12778"/>
            </a:xfrm>
            <a:custGeom>
              <a:avLst/>
              <a:gdLst/>
              <a:ahLst/>
              <a:cxnLst/>
              <a:rect l="l" t="t" r="r" b="b"/>
              <a:pathLst>
                <a:path w="4494" h="538" extrusionOk="0">
                  <a:moveTo>
                    <a:pt x="3368" y="0"/>
                  </a:moveTo>
                  <a:cubicBezTo>
                    <a:pt x="3034" y="0"/>
                    <a:pt x="2645" y="12"/>
                    <a:pt x="2232" y="37"/>
                  </a:cubicBezTo>
                  <a:cubicBezTo>
                    <a:pt x="997" y="110"/>
                    <a:pt x="1" y="275"/>
                    <a:pt x="6" y="404"/>
                  </a:cubicBezTo>
                  <a:cubicBezTo>
                    <a:pt x="10" y="490"/>
                    <a:pt x="464" y="538"/>
                    <a:pt x="1135" y="538"/>
                  </a:cubicBezTo>
                  <a:cubicBezTo>
                    <a:pt x="1466" y="538"/>
                    <a:pt x="1851" y="526"/>
                    <a:pt x="2261" y="502"/>
                  </a:cubicBezTo>
                  <a:cubicBezTo>
                    <a:pt x="3500" y="428"/>
                    <a:pt x="4493" y="262"/>
                    <a:pt x="4487" y="131"/>
                  </a:cubicBezTo>
                  <a:cubicBezTo>
                    <a:pt x="4481" y="47"/>
                    <a:pt x="4032" y="0"/>
                    <a:pt x="3368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3"/>
            <p:cNvSpPr/>
            <p:nvPr/>
          </p:nvSpPr>
          <p:spPr>
            <a:xfrm>
              <a:off x="1615467" y="3778844"/>
              <a:ext cx="62961" cy="84621"/>
            </a:xfrm>
            <a:custGeom>
              <a:avLst/>
              <a:gdLst/>
              <a:ahLst/>
              <a:cxnLst/>
              <a:rect l="l" t="t" r="r" b="b"/>
              <a:pathLst>
                <a:path w="2651" h="3563" extrusionOk="0">
                  <a:moveTo>
                    <a:pt x="128" y="1"/>
                  </a:moveTo>
                  <a:cubicBezTo>
                    <a:pt x="88" y="1"/>
                    <a:pt x="65" y="9"/>
                    <a:pt x="63" y="25"/>
                  </a:cubicBezTo>
                  <a:cubicBezTo>
                    <a:pt x="1" y="153"/>
                    <a:pt x="925" y="592"/>
                    <a:pt x="1554" y="1588"/>
                  </a:cubicBezTo>
                  <a:cubicBezTo>
                    <a:pt x="2169" y="2565"/>
                    <a:pt x="2347" y="3563"/>
                    <a:pt x="2493" y="3563"/>
                  </a:cubicBezTo>
                  <a:cubicBezTo>
                    <a:pt x="2495" y="3563"/>
                    <a:pt x="2497" y="3563"/>
                    <a:pt x="2499" y="3562"/>
                  </a:cubicBezTo>
                  <a:cubicBezTo>
                    <a:pt x="2604" y="3561"/>
                    <a:pt x="2651" y="2472"/>
                    <a:pt x="1946" y="1335"/>
                  </a:cubicBezTo>
                  <a:cubicBezTo>
                    <a:pt x="1310" y="345"/>
                    <a:pt x="381" y="1"/>
                    <a:pt x="12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3"/>
            <p:cNvSpPr/>
            <p:nvPr/>
          </p:nvSpPr>
          <p:spPr>
            <a:xfrm>
              <a:off x="1675860" y="3969806"/>
              <a:ext cx="12896" cy="106590"/>
            </a:xfrm>
            <a:custGeom>
              <a:avLst/>
              <a:gdLst/>
              <a:ahLst/>
              <a:cxnLst/>
              <a:rect l="l" t="t" r="r" b="b"/>
              <a:pathLst>
                <a:path w="543" h="4488" extrusionOk="0">
                  <a:moveTo>
                    <a:pt x="202" y="0"/>
                  </a:moveTo>
                  <a:cubicBezTo>
                    <a:pt x="201" y="0"/>
                    <a:pt x="201" y="0"/>
                    <a:pt x="201" y="0"/>
                  </a:cubicBezTo>
                  <a:cubicBezTo>
                    <a:pt x="72" y="5"/>
                    <a:pt x="0" y="1013"/>
                    <a:pt x="38" y="2250"/>
                  </a:cubicBezTo>
                  <a:cubicBezTo>
                    <a:pt x="75" y="3488"/>
                    <a:pt x="212" y="4488"/>
                    <a:pt x="341" y="4488"/>
                  </a:cubicBezTo>
                  <a:cubicBezTo>
                    <a:pt x="341" y="4488"/>
                    <a:pt x="341" y="4488"/>
                    <a:pt x="341" y="4488"/>
                  </a:cubicBezTo>
                  <a:cubicBezTo>
                    <a:pt x="470" y="4483"/>
                    <a:pt x="542" y="3475"/>
                    <a:pt x="505" y="2237"/>
                  </a:cubicBezTo>
                  <a:cubicBezTo>
                    <a:pt x="467" y="1000"/>
                    <a:pt x="330" y="0"/>
                    <a:pt x="202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1682439" y="4182901"/>
              <a:ext cx="12896" cy="106543"/>
            </a:xfrm>
            <a:custGeom>
              <a:avLst/>
              <a:gdLst/>
              <a:ahLst/>
              <a:cxnLst/>
              <a:rect l="l" t="t" r="r" b="b"/>
              <a:pathLst>
                <a:path w="543" h="4486" extrusionOk="0">
                  <a:moveTo>
                    <a:pt x="204" y="0"/>
                  </a:moveTo>
                  <a:cubicBezTo>
                    <a:pt x="204" y="0"/>
                    <a:pt x="203" y="0"/>
                    <a:pt x="203" y="0"/>
                  </a:cubicBezTo>
                  <a:cubicBezTo>
                    <a:pt x="74" y="3"/>
                    <a:pt x="1" y="1011"/>
                    <a:pt x="40" y="2250"/>
                  </a:cubicBezTo>
                  <a:cubicBezTo>
                    <a:pt x="77" y="3487"/>
                    <a:pt x="212" y="4486"/>
                    <a:pt x="341" y="4486"/>
                  </a:cubicBezTo>
                  <a:cubicBezTo>
                    <a:pt x="341" y="4486"/>
                    <a:pt x="342" y="4486"/>
                    <a:pt x="342" y="4486"/>
                  </a:cubicBezTo>
                  <a:cubicBezTo>
                    <a:pt x="471" y="4482"/>
                    <a:pt x="543" y="3475"/>
                    <a:pt x="505" y="2235"/>
                  </a:cubicBezTo>
                  <a:cubicBezTo>
                    <a:pt x="468" y="998"/>
                    <a:pt x="331" y="0"/>
                    <a:pt x="204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1689065" y="4395950"/>
              <a:ext cx="12920" cy="106590"/>
            </a:xfrm>
            <a:custGeom>
              <a:avLst/>
              <a:gdLst/>
              <a:ahLst/>
              <a:cxnLst/>
              <a:rect l="l" t="t" r="r" b="b"/>
              <a:pathLst>
                <a:path w="544" h="4488" extrusionOk="0">
                  <a:moveTo>
                    <a:pt x="202" y="0"/>
                  </a:moveTo>
                  <a:cubicBezTo>
                    <a:pt x="202" y="0"/>
                    <a:pt x="202" y="0"/>
                    <a:pt x="202" y="0"/>
                  </a:cubicBezTo>
                  <a:cubicBezTo>
                    <a:pt x="73" y="5"/>
                    <a:pt x="1" y="1013"/>
                    <a:pt x="39" y="2250"/>
                  </a:cubicBezTo>
                  <a:cubicBezTo>
                    <a:pt x="76" y="3488"/>
                    <a:pt x="213" y="4487"/>
                    <a:pt x="342" y="4487"/>
                  </a:cubicBezTo>
                  <a:cubicBezTo>
                    <a:pt x="342" y="4487"/>
                    <a:pt x="342" y="4487"/>
                    <a:pt x="342" y="4487"/>
                  </a:cubicBezTo>
                  <a:cubicBezTo>
                    <a:pt x="471" y="4482"/>
                    <a:pt x="543" y="3475"/>
                    <a:pt x="506" y="2237"/>
                  </a:cubicBezTo>
                  <a:cubicBezTo>
                    <a:pt x="468" y="1000"/>
                    <a:pt x="331" y="0"/>
                    <a:pt x="202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1695667" y="4609022"/>
              <a:ext cx="12896" cy="106566"/>
            </a:xfrm>
            <a:custGeom>
              <a:avLst/>
              <a:gdLst/>
              <a:ahLst/>
              <a:cxnLst/>
              <a:rect l="l" t="t" r="r" b="b"/>
              <a:pathLst>
                <a:path w="543" h="4487" extrusionOk="0">
                  <a:moveTo>
                    <a:pt x="204" y="1"/>
                  </a:moveTo>
                  <a:cubicBezTo>
                    <a:pt x="203" y="1"/>
                    <a:pt x="203" y="1"/>
                    <a:pt x="203" y="1"/>
                  </a:cubicBezTo>
                  <a:cubicBezTo>
                    <a:pt x="74" y="4"/>
                    <a:pt x="1" y="1013"/>
                    <a:pt x="40" y="2251"/>
                  </a:cubicBezTo>
                  <a:cubicBezTo>
                    <a:pt x="77" y="3486"/>
                    <a:pt x="212" y="4486"/>
                    <a:pt x="341" y="4486"/>
                  </a:cubicBezTo>
                  <a:cubicBezTo>
                    <a:pt x="341" y="4486"/>
                    <a:pt x="342" y="4486"/>
                    <a:pt x="342" y="4486"/>
                  </a:cubicBezTo>
                  <a:cubicBezTo>
                    <a:pt x="471" y="4483"/>
                    <a:pt x="543" y="3476"/>
                    <a:pt x="505" y="2236"/>
                  </a:cubicBezTo>
                  <a:cubicBezTo>
                    <a:pt x="468" y="999"/>
                    <a:pt x="331" y="1"/>
                    <a:pt x="20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1702293" y="4822070"/>
              <a:ext cx="12896" cy="106614"/>
            </a:xfrm>
            <a:custGeom>
              <a:avLst/>
              <a:gdLst/>
              <a:ahLst/>
              <a:cxnLst/>
              <a:rect l="l" t="t" r="r" b="b"/>
              <a:pathLst>
                <a:path w="543" h="4489" extrusionOk="0">
                  <a:moveTo>
                    <a:pt x="202" y="1"/>
                  </a:moveTo>
                  <a:cubicBezTo>
                    <a:pt x="202" y="1"/>
                    <a:pt x="202" y="1"/>
                    <a:pt x="202" y="1"/>
                  </a:cubicBezTo>
                  <a:cubicBezTo>
                    <a:pt x="74" y="6"/>
                    <a:pt x="1" y="1013"/>
                    <a:pt x="38" y="2251"/>
                  </a:cubicBezTo>
                  <a:cubicBezTo>
                    <a:pt x="76" y="3488"/>
                    <a:pt x="213" y="4488"/>
                    <a:pt x="341" y="4488"/>
                  </a:cubicBezTo>
                  <a:cubicBezTo>
                    <a:pt x="342" y="4488"/>
                    <a:pt x="342" y="4488"/>
                    <a:pt x="342" y="4488"/>
                  </a:cubicBezTo>
                  <a:cubicBezTo>
                    <a:pt x="471" y="4483"/>
                    <a:pt x="543" y="3476"/>
                    <a:pt x="505" y="2238"/>
                  </a:cubicBezTo>
                  <a:cubicBezTo>
                    <a:pt x="468" y="1001"/>
                    <a:pt x="331" y="1"/>
                    <a:pt x="202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1708895" y="5035165"/>
              <a:ext cx="12944" cy="106566"/>
            </a:xfrm>
            <a:custGeom>
              <a:avLst/>
              <a:gdLst/>
              <a:ahLst/>
              <a:cxnLst/>
              <a:rect l="l" t="t" r="r" b="b"/>
              <a:pathLst>
                <a:path w="545" h="4487" extrusionOk="0">
                  <a:moveTo>
                    <a:pt x="204" y="1"/>
                  </a:moveTo>
                  <a:cubicBezTo>
                    <a:pt x="204" y="1"/>
                    <a:pt x="203" y="1"/>
                    <a:pt x="203" y="1"/>
                  </a:cubicBezTo>
                  <a:cubicBezTo>
                    <a:pt x="74" y="4"/>
                    <a:pt x="0" y="1011"/>
                    <a:pt x="38" y="2251"/>
                  </a:cubicBezTo>
                  <a:cubicBezTo>
                    <a:pt x="77" y="3486"/>
                    <a:pt x="212" y="4486"/>
                    <a:pt x="341" y="4486"/>
                  </a:cubicBezTo>
                  <a:cubicBezTo>
                    <a:pt x="341" y="4486"/>
                    <a:pt x="341" y="4486"/>
                    <a:pt x="342" y="4486"/>
                  </a:cubicBezTo>
                  <a:cubicBezTo>
                    <a:pt x="471" y="4483"/>
                    <a:pt x="544" y="3476"/>
                    <a:pt x="505" y="2236"/>
                  </a:cubicBezTo>
                  <a:cubicBezTo>
                    <a:pt x="467" y="1000"/>
                    <a:pt x="333" y="1"/>
                    <a:pt x="20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1714832" y="5248214"/>
              <a:ext cx="11424" cy="16079"/>
            </a:xfrm>
            <a:custGeom>
              <a:avLst/>
              <a:gdLst/>
              <a:ahLst/>
              <a:cxnLst/>
              <a:rect l="l" t="t" r="r" b="b"/>
              <a:pathLst>
                <a:path w="481" h="677" extrusionOk="0">
                  <a:moveTo>
                    <a:pt x="237" y="1"/>
                  </a:moveTo>
                  <a:cubicBezTo>
                    <a:pt x="235" y="1"/>
                    <a:pt x="233" y="1"/>
                    <a:pt x="230" y="1"/>
                  </a:cubicBezTo>
                  <a:cubicBezTo>
                    <a:pt x="101" y="4"/>
                    <a:pt x="0" y="159"/>
                    <a:pt x="7" y="345"/>
                  </a:cubicBezTo>
                  <a:cubicBezTo>
                    <a:pt x="15" y="530"/>
                    <a:pt x="119" y="677"/>
                    <a:pt x="246" y="677"/>
                  </a:cubicBezTo>
                  <a:cubicBezTo>
                    <a:pt x="248" y="677"/>
                    <a:pt x="250" y="677"/>
                    <a:pt x="252" y="677"/>
                  </a:cubicBezTo>
                  <a:cubicBezTo>
                    <a:pt x="382" y="674"/>
                    <a:pt x="480" y="518"/>
                    <a:pt x="474" y="331"/>
                  </a:cubicBezTo>
                  <a:cubicBezTo>
                    <a:pt x="469" y="147"/>
                    <a:pt x="363" y="1"/>
                    <a:pt x="237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466646" y="1318494"/>
              <a:ext cx="600851" cy="761520"/>
            </a:xfrm>
            <a:custGeom>
              <a:avLst/>
              <a:gdLst/>
              <a:ahLst/>
              <a:cxnLst/>
              <a:rect l="l" t="t" r="r" b="b"/>
              <a:pathLst>
                <a:path w="25299" h="32064" extrusionOk="0">
                  <a:moveTo>
                    <a:pt x="13171" y="0"/>
                  </a:moveTo>
                  <a:cubicBezTo>
                    <a:pt x="7030" y="0"/>
                    <a:pt x="6738" y="2922"/>
                    <a:pt x="6738" y="2922"/>
                  </a:cubicBezTo>
                  <a:lnTo>
                    <a:pt x="6738" y="7986"/>
                  </a:lnTo>
                  <a:cubicBezTo>
                    <a:pt x="6738" y="7986"/>
                    <a:pt x="5074" y="6805"/>
                    <a:pt x="3478" y="6805"/>
                  </a:cubicBezTo>
                  <a:cubicBezTo>
                    <a:pt x="2302" y="6805"/>
                    <a:pt x="1163" y="7446"/>
                    <a:pt x="755" y="9674"/>
                  </a:cubicBezTo>
                  <a:cubicBezTo>
                    <a:pt x="0" y="13782"/>
                    <a:pt x="3976" y="14582"/>
                    <a:pt x="3976" y="14582"/>
                  </a:cubicBezTo>
                  <a:lnTo>
                    <a:pt x="3041" y="26483"/>
                  </a:lnTo>
                  <a:cubicBezTo>
                    <a:pt x="2918" y="28041"/>
                    <a:pt x="3406" y="29629"/>
                    <a:pt x="4525" y="30719"/>
                  </a:cubicBezTo>
                  <a:cubicBezTo>
                    <a:pt x="5538" y="31705"/>
                    <a:pt x="6694" y="32064"/>
                    <a:pt x="7841" y="32064"/>
                  </a:cubicBezTo>
                  <a:cubicBezTo>
                    <a:pt x="9593" y="32064"/>
                    <a:pt x="11324" y="31226"/>
                    <a:pt x="12494" y="30501"/>
                  </a:cubicBezTo>
                  <a:cubicBezTo>
                    <a:pt x="13401" y="29940"/>
                    <a:pt x="13952" y="28947"/>
                    <a:pt x="13950" y="27879"/>
                  </a:cubicBezTo>
                  <a:lnTo>
                    <a:pt x="13950" y="24716"/>
                  </a:lnTo>
                  <a:lnTo>
                    <a:pt x="18245" y="24708"/>
                  </a:lnTo>
                  <a:cubicBezTo>
                    <a:pt x="25299" y="24357"/>
                    <a:pt x="24076" y="2001"/>
                    <a:pt x="24076" y="2001"/>
                  </a:cubicBezTo>
                  <a:cubicBezTo>
                    <a:pt x="24061" y="161"/>
                    <a:pt x="20240" y="159"/>
                    <a:pt x="20240" y="159"/>
                  </a:cubicBezTo>
                  <a:lnTo>
                    <a:pt x="13643" y="6"/>
                  </a:lnTo>
                  <a:cubicBezTo>
                    <a:pt x="13482" y="2"/>
                    <a:pt x="13325" y="0"/>
                    <a:pt x="1317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911816" y="1567759"/>
              <a:ext cx="32039" cy="158151"/>
            </a:xfrm>
            <a:custGeom>
              <a:avLst/>
              <a:gdLst/>
              <a:ahLst/>
              <a:cxnLst/>
              <a:rect l="l" t="t" r="r" b="b"/>
              <a:pathLst>
                <a:path w="1349" h="6659" extrusionOk="0">
                  <a:moveTo>
                    <a:pt x="1054" y="1"/>
                  </a:moveTo>
                  <a:cubicBezTo>
                    <a:pt x="1054" y="1"/>
                    <a:pt x="1054" y="1"/>
                    <a:pt x="1054" y="1"/>
                  </a:cubicBezTo>
                  <a:cubicBezTo>
                    <a:pt x="925" y="3"/>
                    <a:pt x="845" y="1627"/>
                    <a:pt x="876" y="3629"/>
                  </a:cubicBezTo>
                  <a:cubicBezTo>
                    <a:pt x="855" y="4622"/>
                    <a:pt x="1046" y="5582"/>
                    <a:pt x="783" y="6064"/>
                  </a:cubicBezTo>
                  <a:cubicBezTo>
                    <a:pt x="651" y="6307"/>
                    <a:pt x="435" y="6436"/>
                    <a:pt x="283" y="6477"/>
                  </a:cubicBezTo>
                  <a:cubicBezTo>
                    <a:pt x="130" y="6519"/>
                    <a:pt x="27" y="6497"/>
                    <a:pt x="14" y="6529"/>
                  </a:cubicBezTo>
                  <a:cubicBezTo>
                    <a:pt x="1" y="6552"/>
                    <a:pt x="87" y="6647"/>
                    <a:pt x="303" y="6658"/>
                  </a:cubicBezTo>
                  <a:cubicBezTo>
                    <a:pt x="310" y="6658"/>
                    <a:pt x="317" y="6659"/>
                    <a:pt x="325" y="6659"/>
                  </a:cubicBezTo>
                  <a:cubicBezTo>
                    <a:pt x="534" y="6659"/>
                    <a:pt x="838" y="6546"/>
                    <a:pt x="1061" y="6242"/>
                  </a:cubicBezTo>
                  <a:cubicBezTo>
                    <a:pt x="1291" y="5923"/>
                    <a:pt x="1346" y="5471"/>
                    <a:pt x="1348" y="5033"/>
                  </a:cubicBezTo>
                  <a:cubicBezTo>
                    <a:pt x="1346" y="4560"/>
                    <a:pt x="1345" y="4101"/>
                    <a:pt x="1345" y="3621"/>
                  </a:cubicBezTo>
                  <a:cubicBezTo>
                    <a:pt x="1314" y="1621"/>
                    <a:pt x="1183" y="1"/>
                    <a:pt x="1054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3"/>
            <p:cNvSpPr/>
            <p:nvPr/>
          </p:nvSpPr>
          <p:spPr>
            <a:xfrm>
              <a:off x="818958" y="1571986"/>
              <a:ext cx="12231" cy="38665"/>
            </a:xfrm>
            <a:custGeom>
              <a:avLst/>
              <a:gdLst/>
              <a:ahLst/>
              <a:cxnLst/>
              <a:rect l="l" t="t" r="r" b="b"/>
              <a:pathLst>
                <a:path w="515" h="1628" extrusionOk="0">
                  <a:moveTo>
                    <a:pt x="217" y="1"/>
                  </a:moveTo>
                  <a:cubicBezTo>
                    <a:pt x="216" y="1"/>
                    <a:pt x="215" y="1"/>
                    <a:pt x="214" y="1"/>
                  </a:cubicBezTo>
                  <a:cubicBezTo>
                    <a:pt x="85" y="9"/>
                    <a:pt x="0" y="378"/>
                    <a:pt x="25" y="827"/>
                  </a:cubicBezTo>
                  <a:cubicBezTo>
                    <a:pt x="47" y="1272"/>
                    <a:pt x="169" y="1627"/>
                    <a:pt x="297" y="1627"/>
                  </a:cubicBezTo>
                  <a:cubicBezTo>
                    <a:pt x="298" y="1627"/>
                    <a:pt x="299" y="1627"/>
                    <a:pt x="301" y="1627"/>
                  </a:cubicBezTo>
                  <a:cubicBezTo>
                    <a:pt x="430" y="1621"/>
                    <a:pt x="514" y="1250"/>
                    <a:pt x="490" y="801"/>
                  </a:cubicBezTo>
                  <a:cubicBezTo>
                    <a:pt x="467" y="358"/>
                    <a:pt x="345" y="1"/>
                    <a:pt x="217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990163" y="1569327"/>
              <a:ext cx="12231" cy="38617"/>
            </a:xfrm>
            <a:custGeom>
              <a:avLst/>
              <a:gdLst/>
              <a:ahLst/>
              <a:cxnLst/>
              <a:rect l="l" t="t" r="r" b="b"/>
              <a:pathLst>
                <a:path w="515" h="1626" extrusionOk="0">
                  <a:moveTo>
                    <a:pt x="218" y="0"/>
                  </a:moveTo>
                  <a:cubicBezTo>
                    <a:pt x="217" y="0"/>
                    <a:pt x="215" y="0"/>
                    <a:pt x="214" y="0"/>
                  </a:cubicBezTo>
                  <a:cubicBezTo>
                    <a:pt x="85" y="7"/>
                    <a:pt x="0" y="376"/>
                    <a:pt x="23" y="825"/>
                  </a:cubicBezTo>
                  <a:cubicBezTo>
                    <a:pt x="47" y="1270"/>
                    <a:pt x="170" y="1625"/>
                    <a:pt x="297" y="1625"/>
                  </a:cubicBezTo>
                  <a:cubicBezTo>
                    <a:pt x="298" y="1625"/>
                    <a:pt x="300" y="1625"/>
                    <a:pt x="301" y="1625"/>
                  </a:cubicBezTo>
                  <a:cubicBezTo>
                    <a:pt x="430" y="1618"/>
                    <a:pt x="515" y="1248"/>
                    <a:pt x="490" y="800"/>
                  </a:cubicBezTo>
                  <a:cubicBezTo>
                    <a:pt x="468" y="355"/>
                    <a:pt x="345" y="0"/>
                    <a:pt x="218" y="0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>
              <a:off x="535755" y="1528408"/>
              <a:ext cx="77449" cy="105236"/>
            </a:xfrm>
            <a:custGeom>
              <a:avLst/>
              <a:gdLst/>
              <a:ahLst/>
              <a:cxnLst/>
              <a:rect l="l" t="t" r="r" b="b"/>
              <a:pathLst>
                <a:path w="3261" h="4431" extrusionOk="0">
                  <a:moveTo>
                    <a:pt x="413" y="1"/>
                  </a:moveTo>
                  <a:cubicBezTo>
                    <a:pt x="354" y="1"/>
                    <a:pt x="322" y="10"/>
                    <a:pt x="320" y="23"/>
                  </a:cubicBezTo>
                  <a:cubicBezTo>
                    <a:pt x="304" y="82"/>
                    <a:pt x="627" y="183"/>
                    <a:pt x="1084" y="477"/>
                  </a:cubicBezTo>
                  <a:cubicBezTo>
                    <a:pt x="1369" y="659"/>
                    <a:pt x="1708" y="933"/>
                    <a:pt x="2008" y="1307"/>
                  </a:cubicBezTo>
                  <a:lnTo>
                    <a:pt x="2008" y="1307"/>
                  </a:lnTo>
                  <a:cubicBezTo>
                    <a:pt x="1926" y="1274"/>
                    <a:pt x="1839" y="1245"/>
                    <a:pt x="1747" y="1222"/>
                  </a:cubicBezTo>
                  <a:cubicBezTo>
                    <a:pt x="1647" y="1196"/>
                    <a:pt x="1541" y="1183"/>
                    <a:pt x="1434" y="1183"/>
                  </a:cubicBezTo>
                  <a:cubicBezTo>
                    <a:pt x="1186" y="1183"/>
                    <a:pt x="933" y="1254"/>
                    <a:pt x="737" y="1397"/>
                  </a:cubicBezTo>
                  <a:cubicBezTo>
                    <a:pt x="454" y="1593"/>
                    <a:pt x="284" y="1877"/>
                    <a:pt x="193" y="2154"/>
                  </a:cubicBezTo>
                  <a:cubicBezTo>
                    <a:pt x="0" y="2727"/>
                    <a:pt x="193" y="3286"/>
                    <a:pt x="426" y="3617"/>
                  </a:cubicBezTo>
                  <a:cubicBezTo>
                    <a:pt x="875" y="4244"/>
                    <a:pt x="1334" y="4431"/>
                    <a:pt x="1426" y="4431"/>
                  </a:cubicBezTo>
                  <a:cubicBezTo>
                    <a:pt x="1435" y="4431"/>
                    <a:pt x="1440" y="4429"/>
                    <a:pt x="1442" y="4426"/>
                  </a:cubicBezTo>
                  <a:cubicBezTo>
                    <a:pt x="1496" y="4364"/>
                    <a:pt x="1065" y="4086"/>
                    <a:pt x="709" y="3449"/>
                  </a:cubicBezTo>
                  <a:cubicBezTo>
                    <a:pt x="541" y="3132"/>
                    <a:pt x="436" y="2709"/>
                    <a:pt x="599" y="2295"/>
                  </a:cubicBezTo>
                  <a:cubicBezTo>
                    <a:pt x="725" y="1938"/>
                    <a:pt x="1037" y="1646"/>
                    <a:pt x="1423" y="1646"/>
                  </a:cubicBezTo>
                  <a:cubicBezTo>
                    <a:pt x="1493" y="1646"/>
                    <a:pt x="1565" y="1655"/>
                    <a:pt x="1639" y="1676"/>
                  </a:cubicBezTo>
                  <a:cubicBezTo>
                    <a:pt x="1960" y="1754"/>
                    <a:pt x="2265" y="1962"/>
                    <a:pt x="2549" y="2161"/>
                  </a:cubicBezTo>
                  <a:lnTo>
                    <a:pt x="3261" y="2657"/>
                  </a:lnTo>
                  <a:lnTo>
                    <a:pt x="2887" y="1885"/>
                  </a:lnTo>
                  <a:cubicBezTo>
                    <a:pt x="2458" y="997"/>
                    <a:pt x="1749" y="466"/>
                    <a:pt x="1221" y="227"/>
                  </a:cubicBezTo>
                  <a:cubicBezTo>
                    <a:pt x="843" y="54"/>
                    <a:pt x="553" y="1"/>
                    <a:pt x="413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3"/>
            <p:cNvSpPr/>
            <p:nvPr/>
          </p:nvSpPr>
          <p:spPr>
            <a:xfrm>
              <a:off x="844203" y="1781591"/>
              <a:ext cx="61892" cy="15390"/>
            </a:xfrm>
            <a:custGeom>
              <a:avLst/>
              <a:gdLst/>
              <a:ahLst/>
              <a:cxnLst/>
              <a:rect l="l" t="t" r="r" b="b"/>
              <a:pathLst>
                <a:path w="2606" h="648" extrusionOk="0">
                  <a:moveTo>
                    <a:pt x="201" y="0"/>
                  </a:moveTo>
                  <a:cubicBezTo>
                    <a:pt x="124" y="0"/>
                    <a:pt x="74" y="13"/>
                    <a:pt x="59" y="45"/>
                  </a:cubicBezTo>
                  <a:cubicBezTo>
                    <a:pt x="0" y="156"/>
                    <a:pt x="514" y="525"/>
                    <a:pt x="1266" y="621"/>
                  </a:cubicBezTo>
                  <a:cubicBezTo>
                    <a:pt x="1401" y="640"/>
                    <a:pt x="1530" y="648"/>
                    <a:pt x="1652" y="648"/>
                  </a:cubicBezTo>
                  <a:cubicBezTo>
                    <a:pt x="2211" y="648"/>
                    <a:pt x="2606" y="480"/>
                    <a:pt x="2582" y="379"/>
                  </a:cubicBezTo>
                  <a:cubicBezTo>
                    <a:pt x="2559" y="247"/>
                    <a:pt x="1996" y="250"/>
                    <a:pt x="1328" y="159"/>
                  </a:cubicBezTo>
                  <a:cubicBezTo>
                    <a:pt x="838" y="97"/>
                    <a:pt x="415" y="0"/>
                    <a:pt x="201" y="0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599544" y="1291682"/>
              <a:ext cx="465856" cy="178196"/>
            </a:xfrm>
            <a:custGeom>
              <a:avLst/>
              <a:gdLst/>
              <a:ahLst/>
              <a:cxnLst/>
              <a:rect l="l" t="t" r="r" b="b"/>
              <a:pathLst>
                <a:path w="19615" h="7503" extrusionOk="0">
                  <a:moveTo>
                    <a:pt x="9008" y="1"/>
                  </a:moveTo>
                  <a:cubicBezTo>
                    <a:pt x="7544" y="1"/>
                    <a:pt x="6074" y="126"/>
                    <a:pt x="4688" y="581"/>
                  </a:cubicBezTo>
                  <a:cubicBezTo>
                    <a:pt x="3077" y="1112"/>
                    <a:pt x="1574" y="2129"/>
                    <a:pt x="743" y="3607"/>
                  </a:cubicBezTo>
                  <a:cubicBezTo>
                    <a:pt x="157" y="4652"/>
                    <a:pt x="0" y="6123"/>
                    <a:pt x="887" y="6928"/>
                  </a:cubicBezTo>
                  <a:cubicBezTo>
                    <a:pt x="1381" y="7378"/>
                    <a:pt x="2062" y="7502"/>
                    <a:pt x="2745" y="7502"/>
                  </a:cubicBezTo>
                  <a:cubicBezTo>
                    <a:pt x="2964" y="7502"/>
                    <a:pt x="3184" y="7489"/>
                    <a:pt x="3398" y="7470"/>
                  </a:cubicBezTo>
                  <a:cubicBezTo>
                    <a:pt x="6230" y="7215"/>
                    <a:pt x="8948" y="6246"/>
                    <a:pt x="11298" y="4649"/>
                  </a:cubicBezTo>
                  <a:lnTo>
                    <a:pt x="11298" y="4649"/>
                  </a:lnTo>
                  <a:cubicBezTo>
                    <a:pt x="10691" y="5174"/>
                    <a:pt x="11070" y="6268"/>
                    <a:pt x="11788" y="6626"/>
                  </a:cubicBezTo>
                  <a:cubicBezTo>
                    <a:pt x="12117" y="6789"/>
                    <a:pt x="12474" y="6848"/>
                    <a:pt x="12841" y="6848"/>
                  </a:cubicBezTo>
                  <a:cubicBezTo>
                    <a:pt x="13276" y="6848"/>
                    <a:pt x="13724" y="6766"/>
                    <a:pt x="14151" y="6682"/>
                  </a:cubicBezTo>
                  <a:cubicBezTo>
                    <a:pt x="15196" y="6474"/>
                    <a:pt x="16257" y="6260"/>
                    <a:pt x="17198" y="5762"/>
                  </a:cubicBezTo>
                  <a:cubicBezTo>
                    <a:pt x="18140" y="5266"/>
                    <a:pt x="18963" y="4436"/>
                    <a:pt x="19196" y="3398"/>
                  </a:cubicBezTo>
                  <a:lnTo>
                    <a:pt x="19404" y="3950"/>
                  </a:lnTo>
                  <a:cubicBezTo>
                    <a:pt x="19615" y="3079"/>
                    <a:pt x="19112" y="2160"/>
                    <a:pt x="18393" y="1626"/>
                  </a:cubicBezTo>
                  <a:cubicBezTo>
                    <a:pt x="17675" y="1094"/>
                    <a:pt x="16777" y="873"/>
                    <a:pt x="15900" y="697"/>
                  </a:cubicBezTo>
                  <a:cubicBezTo>
                    <a:pt x="13862" y="289"/>
                    <a:pt x="11795" y="59"/>
                    <a:pt x="9718" y="10"/>
                  </a:cubicBezTo>
                  <a:cubicBezTo>
                    <a:pt x="9481" y="4"/>
                    <a:pt x="9245" y="1"/>
                    <a:pt x="90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>
              <a:off x="92294" y="2093504"/>
              <a:ext cx="394630" cy="1004981"/>
            </a:xfrm>
            <a:custGeom>
              <a:avLst/>
              <a:gdLst/>
              <a:ahLst/>
              <a:cxnLst/>
              <a:rect l="l" t="t" r="r" b="b"/>
              <a:pathLst>
                <a:path w="16616" h="42315" extrusionOk="0">
                  <a:moveTo>
                    <a:pt x="8745" y="0"/>
                  </a:moveTo>
                  <a:cubicBezTo>
                    <a:pt x="8118" y="0"/>
                    <a:pt x="7490" y="68"/>
                    <a:pt x="6872" y="202"/>
                  </a:cubicBezTo>
                  <a:cubicBezTo>
                    <a:pt x="4284" y="794"/>
                    <a:pt x="2563" y="2185"/>
                    <a:pt x="1510" y="3153"/>
                  </a:cubicBezTo>
                  <a:cubicBezTo>
                    <a:pt x="1101" y="3535"/>
                    <a:pt x="718" y="3940"/>
                    <a:pt x="360" y="4368"/>
                  </a:cubicBezTo>
                  <a:cubicBezTo>
                    <a:pt x="117" y="4665"/>
                    <a:pt x="1" y="4828"/>
                    <a:pt x="12" y="4837"/>
                  </a:cubicBezTo>
                  <a:cubicBezTo>
                    <a:pt x="13" y="4837"/>
                    <a:pt x="14" y="4838"/>
                    <a:pt x="16" y="4838"/>
                  </a:cubicBezTo>
                  <a:cubicBezTo>
                    <a:pt x="71" y="4838"/>
                    <a:pt x="574" y="4216"/>
                    <a:pt x="1631" y="3289"/>
                  </a:cubicBezTo>
                  <a:cubicBezTo>
                    <a:pt x="2708" y="2373"/>
                    <a:pt x="4433" y="1053"/>
                    <a:pt x="6941" y="526"/>
                  </a:cubicBezTo>
                  <a:cubicBezTo>
                    <a:pt x="7474" y="418"/>
                    <a:pt x="8042" y="358"/>
                    <a:pt x="8630" y="358"/>
                  </a:cubicBezTo>
                  <a:cubicBezTo>
                    <a:pt x="9409" y="358"/>
                    <a:pt x="10223" y="464"/>
                    <a:pt x="11036" y="707"/>
                  </a:cubicBezTo>
                  <a:cubicBezTo>
                    <a:pt x="12455" y="1120"/>
                    <a:pt x="13866" y="2013"/>
                    <a:pt x="14767" y="3416"/>
                  </a:cubicBezTo>
                  <a:cubicBezTo>
                    <a:pt x="15696" y="4797"/>
                    <a:pt x="16090" y="6577"/>
                    <a:pt x="16114" y="8404"/>
                  </a:cubicBezTo>
                  <a:cubicBezTo>
                    <a:pt x="16150" y="10241"/>
                    <a:pt x="15876" y="12144"/>
                    <a:pt x="15549" y="14085"/>
                  </a:cubicBezTo>
                  <a:cubicBezTo>
                    <a:pt x="14284" y="21848"/>
                    <a:pt x="13139" y="28874"/>
                    <a:pt x="12298" y="34029"/>
                  </a:cubicBezTo>
                  <a:cubicBezTo>
                    <a:pt x="11911" y="36542"/>
                    <a:pt x="11594" y="38597"/>
                    <a:pt x="11366" y="40084"/>
                  </a:cubicBezTo>
                  <a:cubicBezTo>
                    <a:pt x="11271" y="40760"/>
                    <a:pt x="11194" y="41307"/>
                    <a:pt x="11136" y="41733"/>
                  </a:cubicBezTo>
                  <a:cubicBezTo>
                    <a:pt x="11088" y="42112"/>
                    <a:pt x="11070" y="42311"/>
                    <a:pt x="11087" y="42315"/>
                  </a:cubicBezTo>
                  <a:cubicBezTo>
                    <a:pt x="11087" y="42315"/>
                    <a:pt x="11087" y="42315"/>
                    <a:pt x="11087" y="42315"/>
                  </a:cubicBezTo>
                  <a:cubicBezTo>
                    <a:pt x="11103" y="42315"/>
                    <a:pt x="11151" y="42120"/>
                    <a:pt x="11229" y="41748"/>
                  </a:cubicBezTo>
                  <a:cubicBezTo>
                    <a:pt x="11310" y="41327"/>
                    <a:pt x="11415" y="40783"/>
                    <a:pt x="11545" y="40112"/>
                  </a:cubicBezTo>
                  <a:cubicBezTo>
                    <a:pt x="11810" y="38631"/>
                    <a:pt x="12176" y="36587"/>
                    <a:pt x="12625" y="34083"/>
                  </a:cubicBezTo>
                  <a:cubicBezTo>
                    <a:pt x="13500" y="28933"/>
                    <a:pt x="14694" y="21915"/>
                    <a:pt x="16011" y="14162"/>
                  </a:cubicBezTo>
                  <a:cubicBezTo>
                    <a:pt x="16340" y="12216"/>
                    <a:pt x="16616" y="10284"/>
                    <a:pt x="16572" y="8395"/>
                  </a:cubicBezTo>
                  <a:cubicBezTo>
                    <a:pt x="16541" y="6517"/>
                    <a:pt x="16126" y="4642"/>
                    <a:pt x="15125" y="3176"/>
                  </a:cubicBezTo>
                  <a:cubicBezTo>
                    <a:pt x="14155" y="1688"/>
                    <a:pt x="12635" y="749"/>
                    <a:pt x="11145" y="335"/>
                  </a:cubicBezTo>
                  <a:cubicBezTo>
                    <a:pt x="10362" y="112"/>
                    <a:pt x="9554" y="0"/>
                    <a:pt x="8745" y="0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3"/>
            <p:cNvSpPr/>
            <p:nvPr/>
          </p:nvSpPr>
          <p:spPr>
            <a:xfrm>
              <a:off x="369062" y="3023972"/>
              <a:ext cx="577457" cy="30970"/>
            </a:xfrm>
            <a:custGeom>
              <a:avLst/>
              <a:gdLst/>
              <a:ahLst/>
              <a:cxnLst/>
              <a:rect l="l" t="t" r="r" b="b"/>
              <a:pathLst>
                <a:path w="24314" h="1304" extrusionOk="0">
                  <a:moveTo>
                    <a:pt x="23501" y="0"/>
                  </a:moveTo>
                  <a:cubicBezTo>
                    <a:pt x="21748" y="0"/>
                    <a:pt x="17325" y="160"/>
                    <a:pt x="12146" y="419"/>
                  </a:cubicBezTo>
                  <a:cubicBezTo>
                    <a:pt x="5435" y="754"/>
                    <a:pt x="1" y="1131"/>
                    <a:pt x="7" y="1260"/>
                  </a:cubicBezTo>
                  <a:cubicBezTo>
                    <a:pt x="9" y="1290"/>
                    <a:pt x="294" y="1304"/>
                    <a:pt x="814" y="1304"/>
                  </a:cubicBezTo>
                  <a:cubicBezTo>
                    <a:pt x="2569" y="1304"/>
                    <a:pt x="6993" y="1144"/>
                    <a:pt x="12169" y="886"/>
                  </a:cubicBezTo>
                  <a:cubicBezTo>
                    <a:pt x="18879" y="550"/>
                    <a:pt x="24313" y="173"/>
                    <a:pt x="24307" y="44"/>
                  </a:cubicBezTo>
                  <a:cubicBezTo>
                    <a:pt x="24305" y="14"/>
                    <a:pt x="24020" y="0"/>
                    <a:pt x="23501" y="0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981946" y="2203151"/>
              <a:ext cx="20259" cy="522714"/>
            </a:xfrm>
            <a:custGeom>
              <a:avLst/>
              <a:gdLst/>
              <a:ahLst/>
              <a:cxnLst/>
              <a:rect l="l" t="t" r="r" b="b"/>
              <a:pathLst>
                <a:path w="853" h="22009" extrusionOk="0">
                  <a:moveTo>
                    <a:pt x="723" y="1"/>
                  </a:moveTo>
                  <a:cubicBezTo>
                    <a:pt x="594" y="1"/>
                    <a:pt x="356" y="4924"/>
                    <a:pt x="193" y="10998"/>
                  </a:cubicBezTo>
                  <a:cubicBezTo>
                    <a:pt x="28" y="17076"/>
                    <a:pt x="0" y="22004"/>
                    <a:pt x="129" y="22009"/>
                  </a:cubicBezTo>
                  <a:cubicBezTo>
                    <a:pt x="129" y="22009"/>
                    <a:pt x="129" y="22009"/>
                    <a:pt x="129" y="22009"/>
                  </a:cubicBezTo>
                  <a:cubicBezTo>
                    <a:pt x="258" y="22009"/>
                    <a:pt x="497" y="17089"/>
                    <a:pt x="660" y="11011"/>
                  </a:cubicBezTo>
                  <a:cubicBezTo>
                    <a:pt x="825" y="4934"/>
                    <a:pt x="853" y="6"/>
                    <a:pt x="724" y="1"/>
                  </a:cubicBezTo>
                  <a:cubicBezTo>
                    <a:pt x="723" y="1"/>
                    <a:pt x="723" y="1"/>
                    <a:pt x="723" y="1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512837" y="1959230"/>
              <a:ext cx="315970" cy="162616"/>
            </a:xfrm>
            <a:custGeom>
              <a:avLst/>
              <a:gdLst/>
              <a:ahLst/>
              <a:cxnLst/>
              <a:rect l="l" t="t" r="r" b="b"/>
              <a:pathLst>
                <a:path w="13304" h="6847" extrusionOk="0">
                  <a:moveTo>
                    <a:pt x="12868" y="1"/>
                  </a:moveTo>
                  <a:cubicBezTo>
                    <a:pt x="12868" y="1"/>
                    <a:pt x="12868" y="1"/>
                    <a:pt x="12867" y="1"/>
                  </a:cubicBezTo>
                  <a:cubicBezTo>
                    <a:pt x="12763" y="4"/>
                    <a:pt x="13303" y="1147"/>
                    <a:pt x="12683" y="2845"/>
                  </a:cubicBezTo>
                  <a:cubicBezTo>
                    <a:pt x="12379" y="3670"/>
                    <a:pt x="11773" y="4583"/>
                    <a:pt x="10823" y="5256"/>
                  </a:cubicBezTo>
                  <a:cubicBezTo>
                    <a:pt x="9879" y="5927"/>
                    <a:pt x="8610" y="6343"/>
                    <a:pt x="7260" y="6377"/>
                  </a:cubicBezTo>
                  <a:cubicBezTo>
                    <a:pt x="7194" y="6379"/>
                    <a:pt x="7129" y="6380"/>
                    <a:pt x="7064" y="6380"/>
                  </a:cubicBezTo>
                  <a:cubicBezTo>
                    <a:pt x="5783" y="6380"/>
                    <a:pt x="4568" y="6062"/>
                    <a:pt x="3597" y="5520"/>
                  </a:cubicBezTo>
                  <a:cubicBezTo>
                    <a:pt x="2683" y="5017"/>
                    <a:pt x="1891" y="4317"/>
                    <a:pt x="1279" y="3471"/>
                  </a:cubicBezTo>
                  <a:cubicBezTo>
                    <a:pt x="243" y="2024"/>
                    <a:pt x="119" y="854"/>
                    <a:pt x="29" y="854"/>
                  </a:cubicBezTo>
                  <a:cubicBezTo>
                    <a:pt x="28" y="854"/>
                    <a:pt x="27" y="855"/>
                    <a:pt x="26" y="855"/>
                  </a:cubicBezTo>
                  <a:cubicBezTo>
                    <a:pt x="0" y="858"/>
                    <a:pt x="2" y="1146"/>
                    <a:pt x="118" y="1652"/>
                  </a:cubicBezTo>
                  <a:cubicBezTo>
                    <a:pt x="238" y="2155"/>
                    <a:pt x="493" y="2876"/>
                    <a:pt x="1008" y="3659"/>
                  </a:cubicBezTo>
                  <a:cubicBezTo>
                    <a:pt x="1514" y="4441"/>
                    <a:pt x="2304" y="5272"/>
                    <a:pt x="3387" y="5896"/>
                  </a:cubicBezTo>
                  <a:cubicBezTo>
                    <a:pt x="4413" y="6495"/>
                    <a:pt x="5711" y="6847"/>
                    <a:pt x="7075" y="6847"/>
                  </a:cubicBezTo>
                  <a:cubicBezTo>
                    <a:pt x="7141" y="6847"/>
                    <a:pt x="7207" y="6846"/>
                    <a:pt x="7273" y="6844"/>
                  </a:cubicBezTo>
                  <a:cubicBezTo>
                    <a:pt x="8707" y="6808"/>
                    <a:pt x="10067" y="6353"/>
                    <a:pt x="11076" y="5605"/>
                  </a:cubicBezTo>
                  <a:cubicBezTo>
                    <a:pt x="12093" y="4855"/>
                    <a:pt x="12712" y="3850"/>
                    <a:pt x="12995" y="2955"/>
                  </a:cubicBezTo>
                  <a:cubicBezTo>
                    <a:pt x="13287" y="2052"/>
                    <a:pt x="13251" y="1265"/>
                    <a:pt x="13148" y="757"/>
                  </a:cubicBezTo>
                  <a:cubicBezTo>
                    <a:pt x="13037" y="252"/>
                    <a:pt x="12891" y="1"/>
                    <a:pt x="12868" y="1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3"/>
            <p:cNvSpPr/>
            <p:nvPr/>
          </p:nvSpPr>
          <p:spPr>
            <a:xfrm>
              <a:off x="-315020" y="2054438"/>
              <a:ext cx="1068988" cy="1959280"/>
            </a:xfrm>
            <a:custGeom>
              <a:avLst/>
              <a:gdLst/>
              <a:ahLst/>
              <a:cxnLst/>
              <a:rect l="l" t="t" r="r" b="b"/>
              <a:pathLst>
                <a:path w="45010" h="82496" extrusionOk="0">
                  <a:moveTo>
                    <a:pt x="7583" y="1"/>
                  </a:moveTo>
                  <a:lnTo>
                    <a:pt x="0" y="299"/>
                  </a:lnTo>
                  <a:lnTo>
                    <a:pt x="5596" y="42760"/>
                  </a:lnTo>
                  <a:lnTo>
                    <a:pt x="10833" y="82496"/>
                  </a:lnTo>
                  <a:lnTo>
                    <a:pt x="45009" y="81694"/>
                  </a:lnTo>
                  <a:lnTo>
                    <a:pt x="41378" y="51425"/>
                  </a:lnTo>
                  <a:lnTo>
                    <a:pt x="13315" y="53956"/>
                  </a:lnTo>
                  <a:lnTo>
                    <a:pt x="75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34822" y="4614104"/>
              <a:ext cx="1216713" cy="38974"/>
            </a:xfrm>
            <a:custGeom>
              <a:avLst/>
              <a:gdLst/>
              <a:ahLst/>
              <a:cxnLst/>
              <a:rect l="l" t="t" r="r" b="b"/>
              <a:pathLst>
                <a:path w="51230" h="1641" extrusionOk="0">
                  <a:moveTo>
                    <a:pt x="51230" y="1"/>
                  </a:moveTo>
                  <a:lnTo>
                    <a:pt x="1" y="105"/>
                  </a:lnTo>
                  <a:lnTo>
                    <a:pt x="1" y="1640"/>
                  </a:lnTo>
                  <a:lnTo>
                    <a:pt x="51230" y="1159"/>
                  </a:lnTo>
                  <a:lnTo>
                    <a:pt x="512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1189059" y="2943631"/>
              <a:ext cx="1828531" cy="119747"/>
            </a:xfrm>
            <a:custGeom>
              <a:avLst/>
              <a:gdLst/>
              <a:ahLst/>
              <a:cxnLst/>
              <a:rect l="l" t="t" r="r" b="b"/>
              <a:pathLst>
                <a:path w="189191" h="5042" extrusionOk="0">
                  <a:moveTo>
                    <a:pt x="1571" y="1"/>
                  </a:moveTo>
                  <a:lnTo>
                    <a:pt x="0" y="5042"/>
                  </a:lnTo>
                  <a:lnTo>
                    <a:pt x="189191" y="5042"/>
                  </a:lnTo>
                  <a:lnTo>
                    <a:pt x="1891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1671526" y="3054869"/>
              <a:ext cx="131242" cy="2362745"/>
            </a:xfrm>
            <a:custGeom>
              <a:avLst/>
              <a:gdLst/>
              <a:ahLst/>
              <a:cxnLst/>
              <a:rect l="l" t="t" r="r" b="b"/>
              <a:pathLst>
                <a:path w="5526" h="99484" extrusionOk="0">
                  <a:moveTo>
                    <a:pt x="0" y="1"/>
                  </a:moveTo>
                  <a:lnTo>
                    <a:pt x="2554" y="99483"/>
                  </a:lnTo>
                  <a:lnTo>
                    <a:pt x="4899" y="98899"/>
                  </a:lnTo>
                  <a:lnTo>
                    <a:pt x="5526" y="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1719332" y="2999678"/>
              <a:ext cx="131242" cy="2362721"/>
            </a:xfrm>
            <a:custGeom>
              <a:avLst/>
              <a:gdLst/>
              <a:ahLst/>
              <a:cxnLst/>
              <a:rect l="l" t="t" r="r" b="b"/>
              <a:pathLst>
                <a:path w="5526" h="99483" extrusionOk="0">
                  <a:moveTo>
                    <a:pt x="0" y="0"/>
                  </a:moveTo>
                  <a:lnTo>
                    <a:pt x="2554" y="99483"/>
                  </a:lnTo>
                  <a:lnTo>
                    <a:pt x="4899" y="98898"/>
                  </a:lnTo>
                  <a:lnTo>
                    <a:pt x="5526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4" name="Google Shape;1124;p33"/>
            <p:cNvGrpSpPr/>
            <p:nvPr/>
          </p:nvGrpSpPr>
          <p:grpSpPr>
            <a:xfrm>
              <a:off x="2383215" y="2999822"/>
              <a:ext cx="179051" cy="2417940"/>
              <a:chOff x="2329338" y="2472150"/>
              <a:chExt cx="188475" cy="2545200"/>
            </a:xfrm>
          </p:grpSpPr>
          <p:sp>
            <p:nvSpPr>
              <p:cNvPr id="1125" name="Google Shape;1125;p33"/>
              <p:cNvSpPr/>
              <p:nvPr/>
            </p:nvSpPr>
            <p:spPr>
              <a:xfrm>
                <a:off x="2329338" y="2530250"/>
                <a:ext cx="138150" cy="2487100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99484" extrusionOk="0">
                    <a:moveTo>
                      <a:pt x="0" y="1"/>
                    </a:moveTo>
                    <a:lnTo>
                      <a:pt x="2554" y="99483"/>
                    </a:lnTo>
                    <a:lnTo>
                      <a:pt x="4899" y="98899"/>
                    </a:lnTo>
                    <a:lnTo>
                      <a:pt x="5526" y="12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3"/>
              <p:cNvSpPr/>
              <p:nvPr/>
            </p:nvSpPr>
            <p:spPr>
              <a:xfrm>
                <a:off x="2379663" y="2472150"/>
                <a:ext cx="138150" cy="2487075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99483" extrusionOk="0">
                    <a:moveTo>
                      <a:pt x="0" y="0"/>
                    </a:moveTo>
                    <a:lnTo>
                      <a:pt x="2554" y="99483"/>
                    </a:lnTo>
                    <a:lnTo>
                      <a:pt x="4899" y="98898"/>
                    </a:lnTo>
                    <a:lnTo>
                      <a:pt x="5526" y="1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7" name="Google Shape;1127;p33"/>
          <p:cNvGrpSpPr/>
          <p:nvPr/>
        </p:nvGrpSpPr>
        <p:grpSpPr>
          <a:xfrm>
            <a:off x="6677125" y="1139850"/>
            <a:ext cx="2505332" cy="4281101"/>
            <a:chOff x="6677125" y="1139850"/>
            <a:chExt cx="2505332" cy="4281101"/>
          </a:xfrm>
        </p:grpSpPr>
        <p:sp>
          <p:nvSpPr>
            <p:cNvPr id="1128" name="Google Shape;1128;p33"/>
            <p:cNvSpPr/>
            <p:nvPr/>
          </p:nvSpPr>
          <p:spPr>
            <a:xfrm>
              <a:off x="6912859" y="2601028"/>
              <a:ext cx="1241018" cy="170860"/>
            </a:xfrm>
            <a:custGeom>
              <a:avLst/>
              <a:gdLst/>
              <a:ahLst/>
              <a:cxnLst/>
              <a:rect l="l" t="t" r="r" b="b"/>
              <a:pathLst>
                <a:path w="51548" h="7097" extrusionOk="0">
                  <a:moveTo>
                    <a:pt x="19042" y="0"/>
                  </a:moveTo>
                  <a:lnTo>
                    <a:pt x="19042" y="6155"/>
                  </a:lnTo>
                  <a:lnTo>
                    <a:pt x="1" y="6155"/>
                  </a:lnTo>
                  <a:lnTo>
                    <a:pt x="1" y="7097"/>
                  </a:lnTo>
                  <a:lnTo>
                    <a:pt x="51548" y="7097"/>
                  </a:lnTo>
                  <a:lnTo>
                    <a:pt x="51548" y="5386"/>
                  </a:lnTo>
                  <a:lnTo>
                    <a:pt x="33452" y="5577"/>
                  </a:lnTo>
                  <a:lnTo>
                    <a:pt x="326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6929952" y="1808051"/>
              <a:ext cx="1206398" cy="661099"/>
            </a:xfrm>
            <a:custGeom>
              <a:avLst/>
              <a:gdLst/>
              <a:ahLst/>
              <a:cxnLst/>
              <a:rect l="l" t="t" r="r" b="b"/>
              <a:pathLst>
                <a:path w="50110" h="27460" extrusionOk="0">
                  <a:moveTo>
                    <a:pt x="1" y="1"/>
                  </a:moveTo>
                  <a:lnTo>
                    <a:pt x="1" y="27459"/>
                  </a:lnTo>
                  <a:lnTo>
                    <a:pt x="50110" y="27459"/>
                  </a:lnTo>
                  <a:lnTo>
                    <a:pt x="501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6974970" y="1907164"/>
              <a:ext cx="1034912" cy="36859"/>
            </a:xfrm>
            <a:custGeom>
              <a:avLst/>
              <a:gdLst/>
              <a:ahLst/>
              <a:cxnLst/>
              <a:rect l="l" t="t" r="r" b="b"/>
              <a:pathLst>
                <a:path w="42987" h="1531" extrusionOk="0">
                  <a:moveTo>
                    <a:pt x="42555" y="0"/>
                  </a:moveTo>
                  <a:lnTo>
                    <a:pt x="1" y="364"/>
                  </a:lnTo>
                  <a:lnTo>
                    <a:pt x="1" y="1530"/>
                  </a:lnTo>
                  <a:lnTo>
                    <a:pt x="42987" y="1530"/>
                  </a:lnTo>
                  <a:lnTo>
                    <a:pt x="42555" y="0"/>
                  </a:lnTo>
                  <a:close/>
                </a:path>
              </a:pathLst>
            </a:custGeom>
            <a:solidFill>
              <a:srgbClr val="D1D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6795329" y="1684141"/>
              <a:ext cx="1432655" cy="916896"/>
            </a:xfrm>
            <a:custGeom>
              <a:avLst/>
              <a:gdLst/>
              <a:ahLst/>
              <a:cxnLst/>
              <a:rect l="l" t="t" r="r" b="b"/>
              <a:pathLst>
                <a:path w="59508" h="38085" extrusionOk="0">
                  <a:moveTo>
                    <a:pt x="0" y="1"/>
                  </a:moveTo>
                  <a:lnTo>
                    <a:pt x="0" y="38085"/>
                  </a:lnTo>
                  <a:lnTo>
                    <a:pt x="59508" y="38085"/>
                  </a:lnTo>
                  <a:lnTo>
                    <a:pt x="595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6836014" y="1734986"/>
              <a:ext cx="1351282" cy="815252"/>
            </a:xfrm>
            <a:custGeom>
              <a:avLst/>
              <a:gdLst/>
              <a:ahLst/>
              <a:cxnLst/>
              <a:rect l="l" t="t" r="r" b="b"/>
              <a:pathLst>
                <a:path w="56128" h="33863" extrusionOk="0">
                  <a:moveTo>
                    <a:pt x="0" y="0"/>
                  </a:moveTo>
                  <a:lnTo>
                    <a:pt x="0" y="33863"/>
                  </a:lnTo>
                  <a:lnTo>
                    <a:pt x="56128" y="33863"/>
                  </a:lnTo>
                  <a:lnTo>
                    <a:pt x="561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6868827" y="1761949"/>
              <a:ext cx="1285051" cy="750394"/>
            </a:xfrm>
            <a:custGeom>
              <a:avLst/>
              <a:gdLst/>
              <a:ahLst/>
              <a:cxnLst/>
              <a:rect l="l" t="t" r="r" b="b"/>
              <a:pathLst>
                <a:path w="53377" h="31169" extrusionOk="0">
                  <a:moveTo>
                    <a:pt x="1" y="0"/>
                  </a:moveTo>
                  <a:lnTo>
                    <a:pt x="1" y="31169"/>
                  </a:lnTo>
                  <a:lnTo>
                    <a:pt x="53377" y="31169"/>
                  </a:lnTo>
                  <a:lnTo>
                    <a:pt x="533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6868827" y="1761949"/>
              <a:ext cx="1285051" cy="45381"/>
            </a:xfrm>
            <a:custGeom>
              <a:avLst/>
              <a:gdLst/>
              <a:ahLst/>
              <a:cxnLst/>
              <a:rect l="l" t="t" r="r" b="b"/>
              <a:pathLst>
                <a:path w="53377" h="1885" extrusionOk="0">
                  <a:moveTo>
                    <a:pt x="1" y="0"/>
                  </a:moveTo>
                  <a:lnTo>
                    <a:pt x="1" y="1885"/>
                  </a:lnTo>
                  <a:lnTo>
                    <a:pt x="53377" y="1885"/>
                  </a:lnTo>
                  <a:lnTo>
                    <a:pt x="533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6929374" y="1861519"/>
              <a:ext cx="1128034" cy="589500"/>
            </a:xfrm>
            <a:custGeom>
              <a:avLst/>
              <a:gdLst/>
              <a:ahLst/>
              <a:cxnLst/>
              <a:rect l="l" t="t" r="r" b="b"/>
              <a:pathLst>
                <a:path w="46855" h="24486" extrusionOk="0">
                  <a:moveTo>
                    <a:pt x="0" y="0"/>
                  </a:moveTo>
                  <a:lnTo>
                    <a:pt x="0" y="24486"/>
                  </a:lnTo>
                  <a:lnTo>
                    <a:pt x="46855" y="24486"/>
                  </a:lnTo>
                  <a:lnTo>
                    <a:pt x="468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6999550" y="1907164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0"/>
                  </a:moveTo>
                  <a:lnTo>
                    <a:pt x="0" y="1094"/>
                  </a:lnTo>
                  <a:lnTo>
                    <a:pt x="39854" y="1094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6999550" y="1968553"/>
              <a:ext cx="959509" cy="26338"/>
            </a:xfrm>
            <a:custGeom>
              <a:avLst/>
              <a:gdLst/>
              <a:ahLst/>
              <a:cxnLst/>
              <a:rect l="l" t="t" r="r" b="b"/>
              <a:pathLst>
                <a:path w="39855" h="1094" extrusionOk="0">
                  <a:moveTo>
                    <a:pt x="0" y="1"/>
                  </a:moveTo>
                  <a:lnTo>
                    <a:pt x="0" y="1093"/>
                  </a:lnTo>
                  <a:lnTo>
                    <a:pt x="39854" y="1093"/>
                  </a:lnTo>
                  <a:lnTo>
                    <a:pt x="39854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6999550" y="2229372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1"/>
                  </a:moveTo>
                  <a:lnTo>
                    <a:pt x="0" y="1095"/>
                  </a:lnTo>
                  <a:lnTo>
                    <a:pt x="39854" y="1095"/>
                  </a:lnTo>
                  <a:lnTo>
                    <a:pt x="39854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6999550" y="2290785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0"/>
                  </a:moveTo>
                  <a:lnTo>
                    <a:pt x="0" y="1095"/>
                  </a:lnTo>
                  <a:lnTo>
                    <a:pt x="39854" y="1095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6999550" y="2024694"/>
              <a:ext cx="959509" cy="26314"/>
            </a:xfrm>
            <a:custGeom>
              <a:avLst/>
              <a:gdLst/>
              <a:ahLst/>
              <a:cxnLst/>
              <a:rect l="l" t="t" r="r" b="b"/>
              <a:pathLst>
                <a:path w="39855" h="1093" extrusionOk="0">
                  <a:moveTo>
                    <a:pt x="0" y="0"/>
                  </a:moveTo>
                  <a:lnTo>
                    <a:pt x="0" y="1093"/>
                  </a:lnTo>
                  <a:lnTo>
                    <a:pt x="39854" y="1093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6999550" y="2079486"/>
              <a:ext cx="576885" cy="26362"/>
            </a:xfrm>
            <a:custGeom>
              <a:avLst/>
              <a:gdLst/>
              <a:ahLst/>
              <a:cxnLst/>
              <a:rect l="l" t="t" r="r" b="b"/>
              <a:pathLst>
                <a:path w="23962" h="1095" extrusionOk="0">
                  <a:moveTo>
                    <a:pt x="0" y="1"/>
                  </a:moveTo>
                  <a:lnTo>
                    <a:pt x="0" y="1095"/>
                  </a:lnTo>
                  <a:lnTo>
                    <a:pt x="23961" y="1095"/>
                  </a:lnTo>
                  <a:lnTo>
                    <a:pt x="23961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7045219" y="5171372"/>
              <a:ext cx="646317" cy="200160"/>
            </a:xfrm>
            <a:custGeom>
              <a:avLst/>
              <a:gdLst/>
              <a:ahLst/>
              <a:cxnLst/>
              <a:rect l="l" t="t" r="r" b="b"/>
              <a:pathLst>
                <a:path w="26846" h="8314" extrusionOk="0">
                  <a:moveTo>
                    <a:pt x="5164" y="0"/>
                  </a:moveTo>
                  <a:lnTo>
                    <a:pt x="6276" y="5154"/>
                  </a:lnTo>
                  <a:cubicBezTo>
                    <a:pt x="6276" y="5154"/>
                    <a:pt x="1" y="8313"/>
                    <a:pt x="3480" y="8313"/>
                  </a:cubicBezTo>
                  <a:lnTo>
                    <a:pt x="26845" y="8313"/>
                  </a:lnTo>
                  <a:lnTo>
                    <a:pt x="25356" y="0"/>
                  </a:ln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7112963" y="5351518"/>
              <a:ext cx="566966" cy="4550"/>
            </a:xfrm>
            <a:custGeom>
              <a:avLst/>
              <a:gdLst/>
              <a:ahLst/>
              <a:cxnLst/>
              <a:rect l="l" t="t" r="r" b="b"/>
              <a:pathLst>
                <a:path w="23550" h="189" extrusionOk="0">
                  <a:moveTo>
                    <a:pt x="11773" y="1"/>
                  </a:moveTo>
                  <a:cubicBezTo>
                    <a:pt x="5273" y="1"/>
                    <a:pt x="0" y="43"/>
                    <a:pt x="0" y="96"/>
                  </a:cubicBezTo>
                  <a:cubicBezTo>
                    <a:pt x="0" y="146"/>
                    <a:pt x="5269" y="189"/>
                    <a:pt x="11773" y="189"/>
                  </a:cubicBezTo>
                  <a:cubicBezTo>
                    <a:pt x="18279" y="189"/>
                    <a:pt x="23550" y="148"/>
                    <a:pt x="23550" y="96"/>
                  </a:cubicBezTo>
                  <a:cubicBezTo>
                    <a:pt x="23550" y="42"/>
                    <a:pt x="18275" y="1"/>
                    <a:pt x="11773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7173149" y="5304574"/>
              <a:ext cx="48680" cy="19140"/>
            </a:xfrm>
            <a:custGeom>
              <a:avLst/>
              <a:gdLst/>
              <a:ahLst/>
              <a:cxnLst/>
              <a:rect l="l" t="t" r="r" b="b"/>
              <a:pathLst>
                <a:path w="2022" h="795" extrusionOk="0">
                  <a:moveTo>
                    <a:pt x="66" y="1"/>
                  </a:moveTo>
                  <a:cubicBezTo>
                    <a:pt x="35" y="1"/>
                    <a:pt x="17" y="5"/>
                    <a:pt x="15" y="14"/>
                  </a:cubicBezTo>
                  <a:cubicBezTo>
                    <a:pt x="0" y="65"/>
                    <a:pt x="446" y="228"/>
                    <a:pt x="990" y="440"/>
                  </a:cubicBezTo>
                  <a:cubicBezTo>
                    <a:pt x="1477" y="631"/>
                    <a:pt x="1881" y="795"/>
                    <a:pt x="1977" y="795"/>
                  </a:cubicBezTo>
                  <a:cubicBezTo>
                    <a:pt x="1988" y="795"/>
                    <a:pt x="1995" y="793"/>
                    <a:pt x="1997" y="788"/>
                  </a:cubicBezTo>
                  <a:cubicBezTo>
                    <a:pt x="2022" y="743"/>
                    <a:pt x="1612" y="483"/>
                    <a:pt x="1058" y="267"/>
                  </a:cubicBezTo>
                  <a:cubicBezTo>
                    <a:pt x="606" y="90"/>
                    <a:pt x="205" y="1"/>
                    <a:pt x="66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7193058" y="5296341"/>
              <a:ext cx="49883" cy="16588"/>
            </a:xfrm>
            <a:custGeom>
              <a:avLst/>
              <a:gdLst/>
              <a:ahLst/>
              <a:cxnLst/>
              <a:rect l="l" t="t" r="r" b="b"/>
              <a:pathLst>
                <a:path w="2072" h="689" extrusionOk="0">
                  <a:moveTo>
                    <a:pt x="114" y="1"/>
                  </a:moveTo>
                  <a:cubicBezTo>
                    <a:pt x="48" y="1"/>
                    <a:pt x="11" y="8"/>
                    <a:pt x="9" y="22"/>
                  </a:cubicBezTo>
                  <a:cubicBezTo>
                    <a:pt x="1" y="74"/>
                    <a:pt x="465" y="188"/>
                    <a:pt x="1023" y="368"/>
                  </a:cubicBezTo>
                  <a:cubicBezTo>
                    <a:pt x="1519" y="528"/>
                    <a:pt x="1924" y="689"/>
                    <a:pt x="2024" y="689"/>
                  </a:cubicBezTo>
                  <a:cubicBezTo>
                    <a:pt x="2037" y="689"/>
                    <a:pt x="2044" y="686"/>
                    <a:pt x="2047" y="681"/>
                  </a:cubicBezTo>
                  <a:cubicBezTo>
                    <a:pt x="2071" y="637"/>
                    <a:pt x="1653" y="376"/>
                    <a:pt x="1080" y="190"/>
                  </a:cubicBezTo>
                  <a:cubicBezTo>
                    <a:pt x="663" y="54"/>
                    <a:pt x="289" y="1"/>
                    <a:pt x="11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7518805" y="5287337"/>
              <a:ext cx="162458" cy="62812"/>
            </a:xfrm>
            <a:custGeom>
              <a:avLst/>
              <a:gdLst/>
              <a:ahLst/>
              <a:cxnLst/>
              <a:rect l="l" t="t" r="r" b="b"/>
              <a:pathLst>
                <a:path w="6748" h="2609" extrusionOk="0">
                  <a:moveTo>
                    <a:pt x="4645" y="1"/>
                  </a:moveTo>
                  <a:cubicBezTo>
                    <a:pt x="4113" y="1"/>
                    <a:pt x="3510" y="45"/>
                    <a:pt x="2882" y="196"/>
                  </a:cubicBezTo>
                  <a:cubicBezTo>
                    <a:pt x="1824" y="454"/>
                    <a:pt x="978" y="1044"/>
                    <a:pt x="536" y="1601"/>
                  </a:cubicBezTo>
                  <a:cubicBezTo>
                    <a:pt x="310" y="1877"/>
                    <a:pt x="172" y="2131"/>
                    <a:pt x="96" y="2314"/>
                  </a:cubicBezTo>
                  <a:cubicBezTo>
                    <a:pt x="23" y="2497"/>
                    <a:pt x="0" y="2605"/>
                    <a:pt x="10" y="2608"/>
                  </a:cubicBezTo>
                  <a:cubicBezTo>
                    <a:pt x="11" y="2608"/>
                    <a:pt x="11" y="2609"/>
                    <a:pt x="12" y="2609"/>
                  </a:cubicBezTo>
                  <a:cubicBezTo>
                    <a:pt x="50" y="2609"/>
                    <a:pt x="184" y="2188"/>
                    <a:pt x="637" y="1687"/>
                  </a:cubicBezTo>
                  <a:cubicBezTo>
                    <a:pt x="1088" y="1174"/>
                    <a:pt x="1904" y="626"/>
                    <a:pt x="2928" y="378"/>
                  </a:cubicBezTo>
                  <a:cubicBezTo>
                    <a:pt x="3666" y="200"/>
                    <a:pt x="4375" y="163"/>
                    <a:pt x="4974" y="163"/>
                  </a:cubicBezTo>
                  <a:cubicBezTo>
                    <a:pt x="5205" y="163"/>
                    <a:pt x="5420" y="168"/>
                    <a:pt x="5614" y="173"/>
                  </a:cubicBezTo>
                  <a:cubicBezTo>
                    <a:pt x="6077" y="190"/>
                    <a:pt x="6423" y="205"/>
                    <a:pt x="6604" y="205"/>
                  </a:cubicBezTo>
                  <a:cubicBezTo>
                    <a:pt x="6695" y="205"/>
                    <a:pt x="6744" y="201"/>
                    <a:pt x="6746" y="191"/>
                  </a:cubicBezTo>
                  <a:cubicBezTo>
                    <a:pt x="6747" y="167"/>
                    <a:pt x="6319" y="100"/>
                    <a:pt x="5622" y="43"/>
                  </a:cubicBezTo>
                  <a:cubicBezTo>
                    <a:pt x="5340" y="22"/>
                    <a:pt x="5009" y="1"/>
                    <a:pt x="4645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7159258" y="5317454"/>
              <a:ext cx="40085" cy="37533"/>
            </a:xfrm>
            <a:custGeom>
              <a:avLst/>
              <a:gdLst/>
              <a:ahLst/>
              <a:cxnLst/>
              <a:rect l="l" t="t" r="r" b="b"/>
              <a:pathLst>
                <a:path w="1665" h="1559" extrusionOk="0">
                  <a:moveTo>
                    <a:pt x="134" y="0"/>
                  </a:moveTo>
                  <a:cubicBezTo>
                    <a:pt x="52" y="0"/>
                    <a:pt x="5" y="14"/>
                    <a:pt x="10" y="28"/>
                  </a:cubicBezTo>
                  <a:cubicBezTo>
                    <a:pt x="1" y="80"/>
                    <a:pt x="554" y="128"/>
                    <a:pt x="1015" y="580"/>
                  </a:cubicBezTo>
                  <a:cubicBezTo>
                    <a:pt x="1482" y="1013"/>
                    <a:pt x="1557" y="1558"/>
                    <a:pt x="1611" y="1558"/>
                  </a:cubicBezTo>
                  <a:cubicBezTo>
                    <a:pt x="1611" y="1558"/>
                    <a:pt x="1612" y="1558"/>
                    <a:pt x="1612" y="1558"/>
                  </a:cubicBezTo>
                  <a:cubicBezTo>
                    <a:pt x="1613" y="1558"/>
                    <a:pt x="1614" y="1558"/>
                    <a:pt x="1614" y="1558"/>
                  </a:cubicBezTo>
                  <a:cubicBezTo>
                    <a:pt x="1665" y="1558"/>
                    <a:pt x="1664" y="933"/>
                    <a:pt x="1144" y="444"/>
                  </a:cubicBezTo>
                  <a:cubicBezTo>
                    <a:pt x="772" y="84"/>
                    <a:pt x="341" y="0"/>
                    <a:pt x="134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7344580" y="5328287"/>
              <a:ext cx="113008" cy="4719"/>
            </a:xfrm>
            <a:custGeom>
              <a:avLst/>
              <a:gdLst/>
              <a:ahLst/>
              <a:cxnLst/>
              <a:rect l="l" t="t" r="r" b="b"/>
              <a:pathLst>
                <a:path w="4694" h="196" extrusionOk="0">
                  <a:moveTo>
                    <a:pt x="1699" y="0"/>
                  </a:moveTo>
                  <a:cubicBezTo>
                    <a:pt x="719" y="0"/>
                    <a:pt x="2" y="28"/>
                    <a:pt x="2" y="71"/>
                  </a:cubicBezTo>
                  <a:cubicBezTo>
                    <a:pt x="0" y="122"/>
                    <a:pt x="1050" y="176"/>
                    <a:pt x="2347" y="192"/>
                  </a:cubicBezTo>
                  <a:cubicBezTo>
                    <a:pt x="2572" y="194"/>
                    <a:pt x="2790" y="196"/>
                    <a:pt x="2996" y="196"/>
                  </a:cubicBezTo>
                  <a:cubicBezTo>
                    <a:pt x="3975" y="196"/>
                    <a:pt x="4693" y="168"/>
                    <a:pt x="4693" y="125"/>
                  </a:cubicBezTo>
                  <a:cubicBezTo>
                    <a:pt x="4693" y="74"/>
                    <a:pt x="3645" y="20"/>
                    <a:pt x="2348" y="4"/>
                  </a:cubicBezTo>
                  <a:cubicBezTo>
                    <a:pt x="2123" y="2"/>
                    <a:pt x="1905" y="0"/>
                    <a:pt x="169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6677125" y="5210878"/>
              <a:ext cx="646293" cy="200160"/>
            </a:xfrm>
            <a:custGeom>
              <a:avLst/>
              <a:gdLst/>
              <a:ahLst/>
              <a:cxnLst/>
              <a:rect l="l" t="t" r="r" b="b"/>
              <a:pathLst>
                <a:path w="26845" h="8314" extrusionOk="0">
                  <a:moveTo>
                    <a:pt x="5163" y="0"/>
                  </a:moveTo>
                  <a:lnTo>
                    <a:pt x="6275" y="5154"/>
                  </a:lnTo>
                  <a:cubicBezTo>
                    <a:pt x="6275" y="5154"/>
                    <a:pt x="0" y="8313"/>
                    <a:pt x="3480" y="8313"/>
                  </a:cubicBezTo>
                  <a:lnTo>
                    <a:pt x="26845" y="8313"/>
                  </a:lnTo>
                  <a:lnTo>
                    <a:pt x="25356" y="0"/>
                  </a:ln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6744846" y="5391072"/>
              <a:ext cx="566942" cy="4502"/>
            </a:xfrm>
            <a:custGeom>
              <a:avLst/>
              <a:gdLst/>
              <a:ahLst/>
              <a:cxnLst/>
              <a:rect l="l" t="t" r="r" b="b"/>
              <a:pathLst>
                <a:path w="23549" h="187" extrusionOk="0">
                  <a:moveTo>
                    <a:pt x="11774" y="1"/>
                  </a:moveTo>
                  <a:cubicBezTo>
                    <a:pt x="5272" y="1"/>
                    <a:pt x="1" y="41"/>
                    <a:pt x="1" y="94"/>
                  </a:cubicBezTo>
                  <a:cubicBezTo>
                    <a:pt x="1" y="146"/>
                    <a:pt x="5270" y="187"/>
                    <a:pt x="11774" y="187"/>
                  </a:cubicBezTo>
                  <a:cubicBezTo>
                    <a:pt x="18278" y="187"/>
                    <a:pt x="23549" y="146"/>
                    <a:pt x="23549" y="94"/>
                  </a:cubicBezTo>
                  <a:cubicBezTo>
                    <a:pt x="23549" y="41"/>
                    <a:pt x="18276" y="1"/>
                    <a:pt x="1177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6809950" y="5341125"/>
              <a:ext cx="50525" cy="19900"/>
            </a:xfrm>
            <a:custGeom>
              <a:avLst/>
              <a:gdLst/>
              <a:ahLst/>
              <a:cxnLst/>
              <a:rect l="l" t="t" r="r" b="b"/>
              <a:pathLst>
                <a:path w="2021" h="796" extrusionOk="0">
                  <a:moveTo>
                    <a:pt x="67" y="1"/>
                  </a:moveTo>
                  <a:cubicBezTo>
                    <a:pt x="36" y="1"/>
                    <a:pt x="18" y="5"/>
                    <a:pt x="15" y="14"/>
                  </a:cubicBezTo>
                  <a:cubicBezTo>
                    <a:pt x="1" y="65"/>
                    <a:pt x="446" y="230"/>
                    <a:pt x="990" y="441"/>
                  </a:cubicBezTo>
                  <a:cubicBezTo>
                    <a:pt x="1478" y="631"/>
                    <a:pt x="1882" y="795"/>
                    <a:pt x="1977" y="795"/>
                  </a:cubicBezTo>
                  <a:cubicBezTo>
                    <a:pt x="1988" y="795"/>
                    <a:pt x="1995" y="793"/>
                    <a:pt x="1998" y="788"/>
                  </a:cubicBezTo>
                  <a:cubicBezTo>
                    <a:pt x="2021" y="744"/>
                    <a:pt x="1612" y="485"/>
                    <a:pt x="1059" y="267"/>
                  </a:cubicBezTo>
                  <a:cubicBezTo>
                    <a:pt x="607" y="90"/>
                    <a:pt x="206" y="1"/>
                    <a:pt x="67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6830650" y="5332575"/>
              <a:ext cx="51775" cy="17225"/>
            </a:xfrm>
            <a:custGeom>
              <a:avLst/>
              <a:gdLst/>
              <a:ahLst/>
              <a:cxnLst/>
              <a:rect l="l" t="t" r="r" b="b"/>
              <a:pathLst>
                <a:path w="2071" h="689" extrusionOk="0">
                  <a:moveTo>
                    <a:pt x="113" y="1"/>
                  </a:moveTo>
                  <a:cubicBezTo>
                    <a:pt x="48" y="1"/>
                    <a:pt x="10" y="8"/>
                    <a:pt x="9" y="22"/>
                  </a:cubicBezTo>
                  <a:cubicBezTo>
                    <a:pt x="1" y="75"/>
                    <a:pt x="464" y="188"/>
                    <a:pt x="1023" y="368"/>
                  </a:cubicBezTo>
                  <a:cubicBezTo>
                    <a:pt x="1518" y="528"/>
                    <a:pt x="1924" y="689"/>
                    <a:pt x="2024" y="689"/>
                  </a:cubicBezTo>
                  <a:cubicBezTo>
                    <a:pt x="2036" y="689"/>
                    <a:pt x="2044" y="686"/>
                    <a:pt x="2047" y="681"/>
                  </a:cubicBezTo>
                  <a:cubicBezTo>
                    <a:pt x="2071" y="637"/>
                    <a:pt x="1653" y="376"/>
                    <a:pt x="1080" y="190"/>
                  </a:cubicBezTo>
                  <a:cubicBezTo>
                    <a:pt x="662" y="54"/>
                    <a:pt x="288" y="1"/>
                    <a:pt x="113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6711413" y="2763175"/>
              <a:ext cx="1698600" cy="189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7150687" y="5326867"/>
              <a:ext cx="162458" cy="62836"/>
            </a:xfrm>
            <a:custGeom>
              <a:avLst/>
              <a:gdLst/>
              <a:ahLst/>
              <a:cxnLst/>
              <a:rect l="l" t="t" r="r" b="b"/>
              <a:pathLst>
                <a:path w="6748" h="2610" extrusionOk="0">
                  <a:moveTo>
                    <a:pt x="4641" y="0"/>
                  </a:moveTo>
                  <a:cubicBezTo>
                    <a:pt x="4111" y="0"/>
                    <a:pt x="3510" y="44"/>
                    <a:pt x="2883" y="197"/>
                  </a:cubicBezTo>
                  <a:cubicBezTo>
                    <a:pt x="1825" y="455"/>
                    <a:pt x="979" y="1045"/>
                    <a:pt x="536" y="1600"/>
                  </a:cubicBezTo>
                  <a:cubicBezTo>
                    <a:pt x="311" y="1877"/>
                    <a:pt x="172" y="2132"/>
                    <a:pt x="97" y="2315"/>
                  </a:cubicBezTo>
                  <a:cubicBezTo>
                    <a:pt x="22" y="2498"/>
                    <a:pt x="1" y="2606"/>
                    <a:pt x="10" y="2609"/>
                  </a:cubicBezTo>
                  <a:cubicBezTo>
                    <a:pt x="11" y="2609"/>
                    <a:pt x="12" y="2609"/>
                    <a:pt x="12" y="2609"/>
                  </a:cubicBezTo>
                  <a:cubicBezTo>
                    <a:pt x="50" y="2609"/>
                    <a:pt x="182" y="2188"/>
                    <a:pt x="636" y="1688"/>
                  </a:cubicBezTo>
                  <a:cubicBezTo>
                    <a:pt x="1087" y="1175"/>
                    <a:pt x="1905" y="626"/>
                    <a:pt x="2927" y="378"/>
                  </a:cubicBezTo>
                  <a:cubicBezTo>
                    <a:pt x="3661" y="200"/>
                    <a:pt x="4368" y="163"/>
                    <a:pt x="4965" y="163"/>
                  </a:cubicBezTo>
                  <a:cubicBezTo>
                    <a:pt x="5200" y="163"/>
                    <a:pt x="5418" y="169"/>
                    <a:pt x="5615" y="174"/>
                  </a:cubicBezTo>
                  <a:cubicBezTo>
                    <a:pt x="6076" y="190"/>
                    <a:pt x="6422" y="205"/>
                    <a:pt x="6603" y="205"/>
                  </a:cubicBezTo>
                  <a:cubicBezTo>
                    <a:pt x="6695" y="205"/>
                    <a:pt x="6744" y="201"/>
                    <a:pt x="6745" y="192"/>
                  </a:cubicBezTo>
                  <a:cubicBezTo>
                    <a:pt x="6748" y="168"/>
                    <a:pt x="6320" y="101"/>
                    <a:pt x="5623" y="42"/>
                  </a:cubicBezTo>
                  <a:cubicBezTo>
                    <a:pt x="5339" y="21"/>
                    <a:pt x="5007" y="0"/>
                    <a:pt x="4641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6795550" y="5354500"/>
              <a:ext cx="41625" cy="38975"/>
            </a:xfrm>
            <a:custGeom>
              <a:avLst/>
              <a:gdLst/>
              <a:ahLst/>
              <a:cxnLst/>
              <a:rect l="l" t="t" r="r" b="b"/>
              <a:pathLst>
                <a:path w="1665" h="1559" extrusionOk="0">
                  <a:moveTo>
                    <a:pt x="133" y="0"/>
                  </a:moveTo>
                  <a:cubicBezTo>
                    <a:pt x="51" y="0"/>
                    <a:pt x="4" y="14"/>
                    <a:pt x="10" y="28"/>
                  </a:cubicBezTo>
                  <a:cubicBezTo>
                    <a:pt x="0" y="82"/>
                    <a:pt x="554" y="128"/>
                    <a:pt x="1014" y="580"/>
                  </a:cubicBezTo>
                  <a:cubicBezTo>
                    <a:pt x="1481" y="1013"/>
                    <a:pt x="1558" y="1558"/>
                    <a:pt x="1610" y="1558"/>
                  </a:cubicBezTo>
                  <a:cubicBezTo>
                    <a:pt x="1611" y="1558"/>
                    <a:pt x="1611" y="1558"/>
                    <a:pt x="1612" y="1558"/>
                  </a:cubicBezTo>
                  <a:cubicBezTo>
                    <a:pt x="1613" y="1558"/>
                    <a:pt x="1613" y="1558"/>
                    <a:pt x="1614" y="1558"/>
                  </a:cubicBezTo>
                  <a:cubicBezTo>
                    <a:pt x="1664" y="1558"/>
                    <a:pt x="1664" y="933"/>
                    <a:pt x="1143" y="446"/>
                  </a:cubicBezTo>
                  <a:cubicBezTo>
                    <a:pt x="771" y="85"/>
                    <a:pt x="341" y="0"/>
                    <a:pt x="133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6976463" y="5367793"/>
              <a:ext cx="113008" cy="4743"/>
            </a:xfrm>
            <a:custGeom>
              <a:avLst/>
              <a:gdLst/>
              <a:ahLst/>
              <a:cxnLst/>
              <a:rect l="l" t="t" r="r" b="b"/>
              <a:pathLst>
                <a:path w="4694" h="197" extrusionOk="0">
                  <a:moveTo>
                    <a:pt x="1699" y="0"/>
                  </a:moveTo>
                  <a:cubicBezTo>
                    <a:pt x="719" y="0"/>
                    <a:pt x="2" y="28"/>
                    <a:pt x="2" y="71"/>
                  </a:cubicBezTo>
                  <a:cubicBezTo>
                    <a:pt x="1" y="122"/>
                    <a:pt x="1051" y="176"/>
                    <a:pt x="2347" y="192"/>
                  </a:cubicBezTo>
                  <a:cubicBezTo>
                    <a:pt x="2583" y="195"/>
                    <a:pt x="2811" y="196"/>
                    <a:pt x="3026" y="196"/>
                  </a:cubicBezTo>
                  <a:cubicBezTo>
                    <a:pt x="3990" y="196"/>
                    <a:pt x="4694" y="168"/>
                    <a:pt x="4694" y="127"/>
                  </a:cubicBezTo>
                  <a:cubicBezTo>
                    <a:pt x="4694" y="74"/>
                    <a:pt x="3645" y="21"/>
                    <a:pt x="2349" y="4"/>
                  </a:cubicBezTo>
                  <a:cubicBezTo>
                    <a:pt x="2123" y="2"/>
                    <a:pt x="1905" y="0"/>
                    <a:pt x="169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6929326" y="3183164"/>
              <a:ext cx="2081789" cy="2041295"/>
            </a:xfrm>
            <a:custGeom>
              <a:avLst/>
              <a:gdLst/>
              <a:ahLst/>
              <a:cxnLst/>
              <a:rect l="l" t="t" r="r" b="b"/>
              <a:pathLst>
                <a:path w="86471" h="84789" extrusionOk="0">
                  <a:moveTo>
                    <a:pt x="13784" y="0"/>
                  </a:moveTo>
                  <a:cubicBezTo>
                    <a:pt x="0" y="0"/>
                    <a:pt x="9388" y="84789"/>
                    <a:pt x="9388" y="84789"/>
                  </a:cubicBezTo>
                  <a:lnTo>
                    <a:pt x="31574" y="84789"/>
                  </a:lnTo>
                  <a:cubicBezTo>
                    <a:pt x="31574" y="84789"/>
                    <a:pt x="32768" y="30630"/>
                    <a:pt x="32925" y="26098"/>
                  </a:cubicBezTo>
                  <a:cubicBezTo>
                    <a:pt x="32953" y="25273"/>
                    <a:pt x="33634" y="24959"/>
                    <a:pt x="34841" y="24959"/>
                  </a:cubicBezTo>
                  <a:cubicBezTo>
                    <a:pt x="38733" y="24959"/>
                    <a:pt x="48092" y="28234"/>
                    <a:pt x="58636" y="28234"/>
                  </a:cubicBezTo>
                  <a:cubicBezTo>
                    <a:pt x="62798" y="28234"/>
                    <a:pt x="67145" y="27724"/>
                    <a:pt x="71412" y="26300"/>
                  </a:cubicBezTo>
                  <a:cubicBezTo>
                    <a:pt x="86471" y="21277"/>
                    <a:pt x="79510" y="3782"/>
                    <a:pt x="79510" y="3782"/>
                  </a:cubicBezTo>
                  <a:cubicBezTo>
                    <a:pt x="79510" y="3782"/>
                    <a:pt x="24729" y="179"/>
                    <a:pt x="13840" y="1"/>
                  </a:cubicBezTo>
                  <a:cubicBezTo>
                    <a:pt x="13821" y="0"/>
                    <a:pt x="13802" y="0"/>
                    <a:pt x="13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6802527" y="3258853"/>
              <a:ext cx="2209507" cy="2034241"/>
            </a:xfrm>
            <a:custGeom>
              <a:avLst/>
              <a:gdLst/>
              <a:ahLst/>
              <a:cxnLst/>
              <a:rect l="l" t="t" r="r" b="b"/>
              <a:pathLst>
                <a:path w="91776" h="84496" extrusionOk="0">
                  <a:moveTo>
                    <a:pt x="26923" y="0"/>
                  </a:moveTo>
                  <a:cubicBezTo>
                    <a:pt x="17199" y="0"/>
                    <a:pt x="9702" y="436"/>
                    <a:pt x="7939" y="1669"/>
                  </a:cubicBezTo>
                  <a:cubicBezTo>
                    <a:pt x="100" y="7149"/>
                    <a:pt x="0" y="84496"/>
                    <a:pt x="0" y="84496"/>
                  </a:cubicBezTo>
                  <a:lnTo>
                    <a:pt x="22188" y="84496"/>
                  </a:lnTo>
                  <a:cubicBezTo>
                    <a:pt x="22188" y="84496"/>
                    <a:pt x="23380" y="30339"/>
                    <a:pt x="23538" y="25806"/>
                  </a:cubicBezTo>
                  <a:cubicBezTo>
                    <a:pt x="23574" y="24785"/>
                    <a:pt x="25122" y="24418"/>
                    <a:pt x="27718" y="24418"/>
                  </a:cubicBezTo>
                  <a:cubicBezTo>
                    <a:pt x="34381" y="24418"/>
                    <a:pt x="47941" y="26837"/>
                    <a:pt x="60528" y="26837"/>
                  </a:cubicBezTo>
                  <a:cubicBezTo>
                    <a:pt x="64811" y="26837"/>
                    <a:pt x="68981" y="26557"/>
                    <a:pt x="72728" y="25806"/>
                  </a:cubicBezTo>
                  <a:cubicBezTo>
                    <a:pt x="91775" y="21989"/>
                    <a:pt x="86913" y="2546"/>
                    <a:pt x="86913" y="2546"/>
                  </a:cubicBezTo>
                  <a:cubicBezTo>
                    <a:pt x="86913" y="2546"/>
                    <a:pt x="50418" y="0"/>
                    <a:pt x="26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7262127" y="3321157"/>
              <a:ext cx="1585917" cy="1959392"/>
            </a:xfrm>
            <a:custGeom>
              <a:avLst/>
              <a:gdLst/>
              <a:ahLst/>
              <a:cxnLst/>
              <a:rect l="l" t="t" r="r" b="b"/>
              <a:pathLst>
                <a:path w="65874" h="81387" extrusionOk="0">
                  <a:moveTo>
                    <a:pt x="65258" y="0"/>
                  </a:moveTo>
                  <a:cubicBezTo>
                    <a:pt x="65227" y="7"/>
                    <a:pt x="65382" y="461"/>
                    <a:pt x="65513" y="1347"/>
                  </a:cubicBezTo>
                  <a:cubicBezTo>
                    <a:pt x="65650" y="2227"/>
                    <a:pt x="65717" y="3578"/>
                    <a:pt x="65307" y="5230"/>
                  </a:cubicBezTo>
                  <a:cubicBezTo>
                    <a:pt x="64915" y="6880"/>
                    <a:pt x="64046" y="8826"/>
                    <a:pt x="62500" y="10683"/>
                  </a:cubicBezTo>
                  <a:cubicBezTo>
                    <a:pt x="61680" y="11677"/>
                    <a:pt x="60738" y="12564"/>
                    <a:pt x="59696" y="13321"/>
                  </a:cubicBezTo>
                  <a:cubicBezTo>
                    <a:pt x="58591" y="14120"/>
                    <a:pt x="57309" y="14815"/>
                    <a:pt x="55908" y="15400"/>
                  </a:cubicBezTo>
                  <a:cubicBezTo>
                    <a:pt x="53101" y="16582"/>
                    <a:pt x="49798" y="17245"/>
                    <a:pt x="46233" y="17639"/>
                  </a:cubicBezTo>
                  <a:cubicBezTo>
                    <a:pt x="42662" y="18019"/>
                    <a:pt x="38821" y="18271"/>
                    <a:pt x="34783" y="18465"/>
                  </a:cubicBezTo>
                  <a:cubicBezTo>
                    <a:pt x="31589" y="18611"/>
                    <a:pt x="28268" y="18689"/>
                    <a:pt x="24843" y="18689"/>
                  </a:cubicBezTo>
                  <a:cubicBezTo>
                    <a:pt x="19601" y="18689"/>
                    <a:pt x="14118" y="18506"/>
                    <a:pt x="8477" y="18104"/>
                  </a:cubicBezTo>
                  <a:cubicBezTo>
                    <a:pt x="8164" y="18090"/>
                    <a:pt x="7848" y="18080"/>
                    <a:pt x="7532" y="18080"/>
                  </a:cubicBezTo>
                  <a:cubicBezTo>
                    <a:pt x="6665" y="18080"/>
                    <a:pt x="5793" y="18153"/>
                    <a:pt x="4947" y="18408"/>
                  </a:cubicBezTo>
                  <a:cubicBezTo>
                    <a:pt x="3796" y="18734"/>
                    <a:pt x="2734" y="19549"/>
                    <a:pt x="2238" y="20653"/>
                  </a:cubicBezTo>
                  <a:cubicBezTo>
                    <a:pt x="1720" y="21740"/>
                    <a:pt x="1621" y="22921"/>
                    <a:pt x="1567" y="24043"/>
                  </a:cubicBezTo>
                  <a:cubicBezTo>
                    <a:pt x="1531" y="25163"/>
                    <a:pt x="1497" y="26273"/>
                    <a:pt x="1462" y="27376"/>
                  </a:cubicBezTo>
                  <a:cubicBezTo>
                    <a:pt x="1330" y="31778"/>
                    <a:pt x="1203" y="36025"/>
                    <a:pt x="1082" y="40071"/>
                  </a:cubicBezTo>
                  <a:cubicBezTo>
                    <a:pt x="850" y="48159"/>
                    <a:pt x="641" y="55443"/>
                    <a:pt x="465" y="61572"/>
                  </a:cubicBezTo>
                  <a:cubicBezTo>
                    <a:pt x="306" y="67672"/>
                    <a:pt x="179" y="72620"/>
                    <a:pt x="89" y="76068"/>
                  </a:cubicBezTo>
                  <a:cubicBezTo>
                    <a:pt x="55" y="77760"/>
                    <a:pt x="29" y="79083"/>
                    <a:pt x="11" y="80012"/>
                  </a:cubicBezTo>
                  <a:cubicBezTo>
                    <a:pt x="7" y="80443"/>
                    <a:pt x="4" y="80782"/>
                    <a:pt x="1" y="81037"/>
                  </a:cubicBezTo>
                  <a:cubicBezTo>
                    <a:pt x="3" y="81267"/>
                    <a:pt x="7" y="81387"/>
                    <a:pt x="14" y="81387"/>
                  </a:cubicBezTo>
                  <a:cubicBezTo>
                    <a:pt x="22" y="81387"/>
                    <a:pt x="35" y="81269"/>
                    <a:pt x="50" y="81036"/>
                  </a:cubicBezTo>
                  <a:cubicBezTo>
                    <a:pt x="65" y="80782"/>
                    <a:pt x="81" y="80443"/>
                    <a:pt x="105" y="80010"/>
                  </a:cubicBezTo>
                  <a:cubicBezTo>
                    <a:pt x="145" y="79084"/>
                    <a:pt x="200" y="77762"/>
                    <a:pt x="270" y="76072"/>
                  </a:cubicBezTo>
                  <a:cubicBezTo>
                    <a:pt x="396" y="72625"/>
                    <a:pt x="574" y="67679"/>
                    <a:pt x="795" y="61580"/>
                  </a:cubicBezTo>
                  <a:cubicBezTo>
                    <a:pt x="1000" y="55453"/>
                    <a:pt x="1242" y="48169"/>
                    <a:pt x="1513" y="40083"/>
                  </a:cubicBezTo>
                  <a:cubicBezTo>
                    <a:pt x="1644" y="36036"/>
                    <a:pt x="1779" y="31791"/>
                    <a:pt x="1921" y="27389"/>
                  </a:cubicBezTo>
                  <a:cubicBezTo>
                    <a:pt x="1957" y="26290"/>
                    <a:pt x="1993" y="25179"/>
                    <a:pt x="2029" y="24062"/>
                  </a:cubicBezTo>
                  <a:cubicBezTo>
                    <a:pt x="2081" y="22959"/>
                    <a:pt x="2189" y="21834"/>
                    <a:pt x="2658" y="20854"/>
                  </a:cubicBezTo>
                  <a:cubicBezTo>
                    <a:pt x="3108" y="19866"/>
                    <a:pt x="4024" y="19162"/>
                    <a:pt x="5084" y="18854"/>
                  </a:cubicBezTo>
                  <a:cubicBezTo>
                    <a:pt x="5869" y="18617"/>
                    <a:pt x="6705" y="18547"/>
                    <a:pt x="7553" y="18547"/>
                  </a:cubicBezTo>
                  <a:cubicBezTo>
                    <a:pt x="7853" y="18547"/>
                    <a:pt x="8155" y="18556"/>
                    <a:pt x="8456" y="18569"/>
                  </a:cubicBezTo>
                  <a:cubicBezTo>
                    <a:pt x="13962" y="18962"/>
                    <a:pt x="19334" y="19141"/>
                    <a:pt x="24477" y="19141"/>
                  </a:cubicBezTo>
                  <a:cubicBezTo>
                    <a:pt x="28039" y="19141"/>
                    <a:pt x="31492" y="19055"/>
                    <a:pt x="34803" y="18894"/>
                  </a:cubicBezTo>
                  <a:cubicBezTo>
                    <a:pt x="38851" y="18687"/>
                    <a:pt x="42690" y="18422"/>
                    <a:pt x="46277" y="18022"/>
                  </a:cubicBezTo>
                  <a:cubicBezTo>
                    <a:pt x="49858" y="17611"/>
                    <a:pt x="53196" y="16923"/>
                    <a:pt x="56035" y="15704"/>
                  </a:cubicBezTo>
                  <a:cubicBezTo>
                    <a:pt x="57454" y="15099"/>
                    <a:pt x="58748" y="14386"/>
                    <a:pt x="59871" y="13560"/>
                  </a:cubicBezTo>
                  <a:cubicBezTo>
                    <a:pt x="60926" y="12779"/>
                    <a:pt x="61876" y="11868"/>
                    <a:pt x="62701" y="10849"/>
                  </a:cubicBezTo>
                  <a:cubicBezTo>
                    <a:pt x="64254" y="8943"/>
                    <a:pt x="65113" y="6953"/>
                    <a:pt x="65483" y="5271"/>
                  </a:cubicBezTo>
                  <a:cubicBezTo>
                    <a:pt x="65874" y="3586"/>
                    <a:pt x="65774" y="2216"/>
                    <a:pt x="65606" y="1333"/>
                  </a:cubicBezTo>
                  <a:cubicBezTo>
                    <a:pt x="65444" y="441"/>
                    <a:pt x="65258" y="0"/>
                    <a:pt x="6525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8048580" y="1162961"/>
              <a:ext cx="549656" cy="787445"/>
            </a:xfrm>
            <a:custGeom>
              <a:avLst/>
              <a:gdLst/>
              <a:ahLst/>
              <a:cxnLst/>
              <a:rect l="l" t="t" r="r" b="b"/>
              <a:pathLst>
                <a:path w="22831" h="32708" extrusionOk="0">
                  <a:moveTo>
                    <a:pt x="12373" y="0"/>
                  </a:moveTo>
                  <a:cubicBezTo>
                    <a:pt x="12216" y="0"/>
                    <a:pt x="12056" y="2"/>
                    <a:pt x="11891" y="6"/>
                  </a:cubicBezTo>
                  <a:lnTo>
                    <a:pt x="5161" y="161"/>
                  </a:lnTo>
                  <a:cubicBezTo>
                    <a:pt x="5161" y="161"/>
                    <a:pt x="1261" y="161"/>
                    <a:pt x="1247" y="2039"/>
                  </a:cubicBezTo>
                  <a:cubicBezTo>
                    <a:pt x="1247" y="2039"/>
                    <a:pt x="1" y="24844"/>
                    <a:pt x="7195" y="25203"/>
                  </a:cubicBezTo>
                  <a:lnTo>
                    <a:pt x="11576" y="25209"/>
                  </a:lnTo>
                  <a:lnTo>
                    <a:pt x="11576" y="28438"/>
                  </a:lnTo>
                  <a:cubicBezTo>
                    <a:pt x="11575" y="29527"/>
                    <a:pt x="12136" y="30539"/>
                    <a:pt x="13062" y="31114"/>
                  </a:cubicBezTo>
                  <a:cubicBezTo>
                    <a:pt x="14255" y="31852"/>
                    <a:pt x="16022" y="32707"/>
                    <a:pt x="17809" y="32707"/>
                  </a:cubicBezTo>
                  <a:cubicBezTo>
                    <a:pt x="18979" y="32707"/>
                    <a:pt x="20158" y="32340"/>
                    <a:pt x="21191" y="31334"/>
                  </a:cubicBezTo>
                  <a:cubicBezTo>
                    <a:pt x="22334" y="30222"/>
                    <a:pt x="22830" y="28603"/>
                    <a:pt x="22704" y="27014"/>
                  </a:cubicBezTo>
                  <a:lnTo>
                    <a:pt x="21751" y="14875"/>
                  </a:lnTo>
                  <a:lnTo>
                    <a:pt x="18934" y="8142"/>
                  </a:lnTo>
                  <a:lnTo>
                    <a:pt x="18934" y="2979"/>
                  </a:lnTo>
                  <a:cubicBezTo>
                    <a:pt x="18934" y="2979"/>
                    <a:pt x="18636" y="0"/>
                    <a:pt x="12373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7963839" y="1838745"/>
              <a:ext cx="931462" cy="1486391"/>
            </a:xfrm>
            <a:custGeom>
              <a:avLst/>
              <a:gdLst/>
              <a:ahLst/>
              <a:cxnLst/>
              <a:rect l="l" t="t" r="r" b="b"/>
              <a:pathLst>
                <a:path w="38690" h="61740" extrusionOk="0">
                  <a:moveTo>
                    <a:pt x="23615" y="0"/>
                  </a:moveTo>
                  <a:cubicBezTo>
                    <a:pt x="19579" y="0"/>
                    <a:pt x="16556" y="959"/>
                    <a:pt x="15415" y="1737"/>
                  </a:cubicBezTo>
                  <a:cubicBezTo>
                    <a:pt x="11326" y="4521"/>
                    <a:pt x="8429" y="11607"/>
                    <a:pt x="8429" y="11607"/>
                  </a:cubicBezTo>
                  <a:cubicBezTo>
                    <a:pt x="8429" y="11607"/>
                    <a:pt x="0" y="17295"/>
                    <a:pt x="5106" y="25949"/>
                  </a:cubicBezTo>
                  <a:lnTo>
                    <a:pt x="1150" y="57753"/>
                  </a:lnTo>
                  <a:cubicBezTo>
                    <a:pt x="6204" y="60906"/>
                    <a:pt x="14837" y="61739"/>
                    <a:pt x="22550" y="61739"/>
                  </a:cubicBezTo>
                  <a:cubicBezTo>
                    <a:pt x="31198" y="61739"/>
                    <a:pt x="38690" y="60692"/>
                    <a:pt x="38690" y="60692"/>
                  </a:cubicBezTo>
                  <a:lnTo>
                    <a:pt x="36985" y="34641"/>
                  </a:lnTo>
                  <a:lnTo>
                    <a:pt x="35984" y="21323"/>
                  </a:lnTo>
                  <a:cubicBezTo>
                    <a:pt x="37096" y="15410"/>
                    <a:pt x="36538" y="11449"/>
                    <a:pt x="36538" y="11449"/>
                  </a:cubicBezTo>
                  <a:lnTo>
                    <a:pt x="36185" y="9286"/>
                  </a:lnTo>
                  <a:cubicBezTo>
                    <a:pt x="35413" y="4539"/>
                    <a:pt x="31637" y="798"/>
                    <a:pt x="26864" y="203"/>
                  </a:cubicBezTo>
                  <a:cubicBezTo>
                    <a:pt x="25726" y="62"/>
                    <a:pt x="24638" y="0"/>
                    <a:pt x="236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7989551" y="1139850"/>
              <a:ext cx="621111" cy="548116"/>
            </a:xfrm>
            <a:custGeom>
              <a:avLst/>
              <a:gdLst/>
              <a:ahLst/>
              <a:cxnLst/>
              <a:rect l="l" t="t" r="r" b="b"/>
              <a:pathLst>
                <a:path w="25799" h="22767" extrusionOk="0">
                  <a:moveTo>
                    <a:pt x="14310" y="101"/>
                  </a:moveTo>
                  <a:cubicBezTo>
                    <a:pt x="10804" y="101"/>
                    <a:pt x="7306" y="488"/>
                    <a:pt x="3880" y="1255"/>
                  </a:cubicBezTo>
                  <a:cubicBezTo>
                    <a:pt x="2985" y="1454"/>
                    <a:pt x="2072" y="1691"/>
                    <a:pt x="1321" y="2218"/>
                  </a:cubicBezTo>
                  <a:cubicBezTo>
                    <a:pt x="568" y="2746"/>
                    <a:pt x="0" y="3624"/>
                    <a:pt x="90" y="4539"/>
                  </a:cubicBezTo>
                  <a:cubicBezTo>
                    <a:pt x="178" y="5437"/>
                    <a:pt x="903" y="6198"/>
                    <a:pt x="1764" y="6474"/>
                  </a:cubicBezTo>
                  <a:cubicBezTo>
                    <a:pt x="2066" y="6571"/>
                    <a:pt x="2380" y="6616"/>
                    <a:pt x="2696" y="6616"/>
                  </a:cubicBezTo>
                  <a:cubicBezTo>
                    <a:pt x="3265" y="6616"/>
                    <a:pt x="3839" y="6472"/>
                    <a:pt x="4358" y="6235"/>
                  </a:cubicBezTo>
                  <a:lnTo>
                    <a:pt x="4358" y="6235"/>
                  </a:lnTo>
                  <a:cubicBezTo>
                    <a:pt x="3666" y="6575"/>
                    <a:pt x="3667" y="7721"/>
                    <a:pt x="4290" y="8195"/>
                  </a:cubicBezTo>
                  <a:cubicBezTo>
                    <a:pt x="4550" y="8392"/>
                    <a:pt x="4866" y="8480"/>
                    <a:pt x="5189" y="8480"/>
                  </a:cubicBezTo>
                  <a:cubicBezTo>
                    <a:pt x="5654" y="8480"/>
                    <a:pt x="6134" y="8298"/>
                    <a:pt x="6492" y="7994"/>
                  </a:cubicBezTo>
                  <a:cubicBezTo>
                    <a:pt x="7100" y="7479"/>
                    <a:pt x="7415" y="6699"/>
                    <a:pt x="7609" y="5925"/>
                  </a:cubicBezTo>
                  <a:cubicBezTo>
                    <a:pt x="8494" y="9888"/>
                    <a:pt x="9423" y="13955"/>
                    <a:pt x="11692" y="17324"/>
                  </a:cubicBezTo>
                  <a:cubicBezTo>
                    <a:pt x="13746" y="20377"/>
                    <a:pt x="17179" y="22767"/>
                    <a:pt x="20797" y="22767"/>
                  </a:cubicBezTo>
                  <a:cubicBezTo>
                    <a:pt x="21171" y="22767"/>
                    <a:pt x="21547" y="22741"/>
                    <a:pt x="21923" y="22688"/>
                  </a:cubicBezTo>
                  <a:lnTo>
                    <a:pt x="25178" y="21862"/>
                  </a:lnTo>
                  <a:cubicBezTo>
                    <a:pt x="25798" y="15739"/>
                    <a:pt x="25308" y="12223"/>
                    <a:pt x="24791" y="6088"/>
                  </a:cubicBezTo>
                  <a:cubicBezTo>
                    <a:pt x="24590" y="3717"/>
                    <a:pt x="24067" y="2435"/>
                    <a:pt x="22309" y="959"/>
                  </a:cubicBezTo>
                  <a:cubicBezTo>
                    <a:pt x="21169" y="1"/>
                    <a:pt x="18937" y="303"/>
                    <a:pt x="17451" y="205"/>
                  </a:cubicBezTo>
                  <a:cubicBezTo>
                    <a:pt x="16404" y="136"/>
                    <a:pt x="15357" y="101"/>
                    <a:pt x="14310" y="10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8213970" y="1463262"/>
              <a:ext cx="146304" cy="158269"/>
            </a:xfrm>
            <a:custGeom>
              <a:avLst/>
              <a:gdLst/>
              <a:ahLst/>
              <a:cxnLst/>
              <a:rect l="l" t="t" r="r" b="b"/>
              <a:pathLst>
                <a:path w="6077" h="6574" extrusionOk="0">
                  <a:moveTo>
                    <a:pt x="233" y="491"/>
                  </a:moveTo>
                  <a:cubicBezTo>
                    <a:pt x="166" y="511"/>
                    <a:pt x="99" y="531"/>
                    <a:pt x="33" y="551"/>
                  </a:cubicBezTo>
                  <a:lnTo>
                    <a:pt x="0" y="824"/>
                  </a:lnTo>
                  <a:lnTo>
                    <a:pt x="233" y="491"/>
                  </a:lnTo>
                  <a:close/>
                  <a:moveTo>
                    <a:pt x="2848" y="0"/>
                  </a:moveTo>
                  <a:cubicBezTo>
                    <a:pt x="2014" y="0"/>
                    <a:pt x="1181" y="214"/>
                    <a:pt x="367" y="452"/>
                  </a:cubicBezTo>
                  <a:lnTo>
                    <a:pt x="367" y="452"/>
                  </a:lnTo>
                  <a:lnTo>
                    <a:pt x="374" y="290"/>
                  </a:lnTo>
                  <a:lnTo>
                    <a:pt x="233" y="491"/>
                  </a:lnTo>
                  <a:lnTo>
                    <a:pt x="233" y="491"/>
                  </a:lnTo>
                  <a:cubicBezTo>
                    <a:pt x="277" y="478"/>
                    <a:pt x="322" y="465"/>
                    <a:pt x="367" y="452"/>
                  </a:cubicBezTo>
                  <a:lnTo>
                    <a:pt x="367" y="452"/>
                  </a:lnTo>
                  <a:lnTo>
                    <a:pt x="242" y="3261"/>
                  </a:lnTo>
                  <a:cubicBezTo>
                    <a:pt x="195" y="4305"/>
                    <a:pt x="216" y="5513"/>
                    <a:pt x="1026" y="6173"/>
                  </a:cubicBezTo>
                  <a:cubicBezTo>
                    <a:pt x="1365" y="6450"/>
                    <a:pt x="1794" y="6573"/>
                    <a:pt x="2232" y="6573"/>
                  </a:cubicBezTo>
                  <a:cubicBezTo>
                    <a:pt x="2611" y="6573"/>
                    <a:pt x="2997" y="6481"/>
                    <a:pt x="3338" y="6315"/>
                  </a:cubicBezTo>
                  <a:cubicBezTo>
                    <a:pt x="4071" y="5959"/>
                    <a:pt x="4626" y="5319"/>
                    <a:pt x="5095" y="4653"/>
                  </a:cubicBezTo>
                  <a:cubicBezTo>
                    <a:pt x="5616" y="3915"/>
                    <a:pt x="6076" y="3044"/>
                    <a:pt x="5941" y="2153"/>
                  </a:cubicBezTo>
                  <a:cubicBezTo>
                    <a:pt x="5766" y="1000"/>
                    <a:pt x="4615" y="201"/>
                    <a:pt x="3460" y="41"/>
                  </a:cubicBezTo>
                  <a:cubicBezTo>
                    <a:pt x="3256" y="13"/>
                    <a:pt x="3052" y="0"/>
                    <a:pt x="284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8251501" y="1490176"/>
              <a:ext cx="50148" cy="82264"/>
            </a:xfrm>
            <a:custGeom>
              <a:avLst/>
              <a:gdLst/>
              <a:ahLst/>
              <a:cxnLst/>
              <a:rect l="l" t="t" r="r" b="b"/>
              <a:pathLst>
                <a:path w="2083" h="3417" extrusionOk="0">
                  <a:moveTo>
                    <a:pt x="1346" y="1"/>
                  </a:moveTo>
                  <a:cubicBezTo>
                    <a:pt x="1241" y="1"/>
                    <a:pt x="807" y="384"/>
                    <a:pt x="212" y="986"/>
                  </a:cubicBezTo>
                  <a:lnTo>
                    <a:pt x="212" y="986"/>
                  </a:lnTo>
                  <a:cubicBezTo>
                    <a:pt x="148" y="1036"/>
                    <a:pt x="91" y="1094"/>
                    <a:pt x="45" y="1159"/>
                  </a:cubicBezTo>
                  <a:lnTo>
                    <a:pt x="366" y="1433"/>
                  </a:lnTo>
                  <a:cubicBezTo>
                    <a:pt x="370" y="1428"/>
                    <a:pt x="375" y="1423"/>
                    <a:pt x="379" y="1418"/>
                  </a:cubicBezTo>
                  <a:lnTo>
                    <a:pt x="379" y="1418"/>
                  </a:lnTo>
                  <a:cubicBezTo>
                    <a:pt x="480" y="1303"/>
                    <a:pt x="657" y="1235"/>
                    <a:pt x="840" y="1235"/>
                  </a:cubicBezTo>
                  <a:cubicBezTo>
                    <a:pt x="1025" y="1235"/>
                    <a:pt x="1217" y="1305"/>
                    <a:pt x="1343" y="1467"/>
                  </a:cubicBezTo>
                  <a:cubicBezTo>
                    <a:pt x="1570" y="1734"/>
                    <a:pt x="1599" y="2109"/>
                    <a:pt x="1467" y="2395"/>
                  </a:cubicBezTo>
                  <a:cubicBezTo>
                    <a:pt x="1341" y="2692"/>
                    <a:pt x="1103" y="2901"/>
                    <a:pt x="871" y="3019"/>
                  </a:cubicBezTo>
                  <a:cubicBezTo>
                    <a:pt x="396" y="3252"/>
                    <a:pt x="14" y="3218"/>
                    <a:pt x="10" y="3293"/>
                  </a:cubicBezTo>
                  <a:cubicBezTo>
                    <a:pt x="1" y="3326"/>
                    <a:pt x="165" y="3416"/>
                    <a:pt x="461" y="3416"/>
                  </a:cubicBezTo>
                  <a:cubicBezTo>
                    <a:pt x="610" y="3416"/>
                    <a:pt x="792" y="3393"/>
                    <a:pt x="1002" y="3329"/>
                  </a:cubicBezTo>
                  <a:cubicBezTo>
                    <a:pt x="1376" y="3203"/>
                    <a:pt x="1686" y="2934"/>
                    <a:pt x="1865" y="2583"/>
                  </a:cubicBezTo>
                  <a:cubicBezTo>
                    <a:pt x="2083" y="2186"/>
                    <a:pt x="2073" y="1577"/>
                    <a:pt x="1705" y="1157"/>
                  </a:cubicBezTo>
                  <a:cubicBezTo>
                    <a:pt x="1492" y="898"/>
                    <a:pt x="1190" y="778"/>
                    <a:pt x="894" y="772"/>
                  </a:cubicBezTo>
                  <a:lnTo>
                    <a:pt x="894" y="772"/>
                  </a:lnTo>
                  <a:cubicBezTo>
                    <a:pt x="1229" y="335"/>
                    <a:pt x="1409" y="47"/>
                    <a:pt x="1362" y="6"/>
                  </a:cubicBezTo>
                  <a:cubicBezTo>
                    <a:pt x="1358" y="2"/>
                    <a:pt x="1353" y="1"/>
                    <a:pt x="1346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8098871" y="1445206"/>
              <a:ext cx="12110" cy="31418"/>
            </a:xfrm>
            <a:custGeom>
              <a:avLst/>
              <a:gdLst/>
              <a:ahLst/>
              <a:cxnLst/>
              <a:rect l="l" t="t" r="r" b="b"/>
              <a:pathLst>
                <a:path w="503" h="1305" extrusionOk="0">
                  <a:moveTo>
                    <a:pt x="232" y="1"/>
                  </a:moveTo>
                  <a:cubicBezTo>
                    <a:pt x="231" y="1"/>
                    <a:pt x="230" y="1"/>
                    <a:pt x="229" y="1"/>
                  </a:cubicBezTo>
                  <a:cubicBezTo>
                    <a:pt x="96" y="6"/>
                    <a:pt x="0" y="301"/>
                    <a:pt x="13" y="661"/>
                  </a:cubicBezTo>
                  <a:cubicBezTo>
                    <a:pt x="28" y="1019"/>
                    <a:pt x="143" y="1304"/>
                    <a:pt x="273" y="1304"/>
                  </a:cubicBezTo>
                  <a:cubicBezTo>
                    <a:pt x="274" y="1304"/>
                    <a:pt x="275" y="1304"/>
                    <a:pt x="276" y="1304"/>
                  </a:cubicBezTo>
                  <a:cubicBezTo>
                    <a:pt x="408" y="1299"/>
                    <a:pt x="503" y="1004"/>
                    <a:pt x="490" y="644"/>
                  </a:cubicBezTo>
                  <a:cubicBezTo>
                    <a:pt x="477" y="287"/>
                    <a:pt x="361" y="1"/>
                    <a:pt x="232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6952413" y="2438817"/>
              <a:ext cx="396274" cy="492165"/>
            </a:xfrm>
            <a:custGeom>
              <a:avLst/>
              <a:gdLst/>
              <a:ahLst/>
              <a:cxnLst/>
              <a:rect l="l" t="t" r="r" b="b"/>
              <a:pathLst>
                <a:path w="16460" h="20443" extrusionOk="0">
                  <a:moveTo>
                    <a:pt x="11150" y="1"/>
                  </a:moveTo>
                  <a:cubicBezTo>
                    <a:pt x="11143" y="1"/>
                    <a:pt x="11136" y="1"/>
                    <a:pt x="11129" y="3"/>
                  </a:cubicBezTo>
                  <a:cubicBezTo>
                    <a:pt x="10345" y="154"/>
                    <a:pt x="9618" y="2705"/>
                    <a:pt x="11246" y="5373"/>
                  </a:cubicBezTo>
                  <a:cubicBezTo>
                    <a:pt x="11246" y="5373"/>
                    <a:pt x="4667" y="3012"/>
                    <a:pt x="2095" y="3012"/>
                  </a:cubicBezTo>
                  <a:cubicBezTo>
                    <a:pt x="1508" y="3012"/>
                    <a:pt x="1130" y="3135"/>
                    <a:pt x="1086" y="3437"/>
                  </a:cubicBezTo>
                  <a:cubicBezTo>
                    <a:pt x="851" y="5063"/>
                    <a:pt x="8330" y="7700"/>
                    <a:pt x="8330" y="7700"/>
                  </a:cubicBezTo>
                  <a:cubicBezTo>
                    <a:pt x="8330" y="7700"/>
                    <a:pt x="4347" y="6646"/>
                    <a:pt x="2039" y="6646"/>
                  </a:cubicBezTo>
                  <a:cubicBezTo>
                    <a:pt x="1198" y="6646"/>
                    <a:pt x="580" y="6786"/>
                    <a:pt x="458" y="7168"/>
                  </a:cubicBezTo>
                  <a:cubicBezTo>
                    <a:pt x="0" y="8598"/>
                    <a:pt x="6591" y="10781"/>
                    <a:pt x="6591" y="10781"/>
                  </a:cubicBezTo>
                  <a:cubicBezTo>
                    <a:pt x="6591" y="10781"/>
                    <a:pt x="2675" y="9713"/>
                    <a:pt x="985" y="9713"/>
                  </a:cubicBezTo>
                  <a:cubicBezTo>
                    <a:pt x="458" y="9713"/>
                    <a:pt x="148" y="9817"/>
                    <a:pt x="239" y="10089"/>
                  </a:cubicBezTo>
                  <a:cubicBezTo>
                    <a:pt x="622" y="11234"/>
                    <a:pt x="5023" y="13405"/>
                    <a:pt x="5023" y="13405"/>
                  </a:cubicBezTo>
                  <a:cubicBezTo>
                    <a:pt x="5023" y="13405"/>
                    <a:pt x="2544" y="12555"/>
                    <a:pt x="1377" y="12555"/>
                  </a:cubicBezTo>
                  <a:cubicBezTo>
                    <a:pt x="954" y="12555"/>
                    <a:pt x="703" y="12666"/>
                    <a:pt x="805" y="12971"/>
                  </a:cubicBezTo>
                  <a:cubicBezTo>
                    <a:pt x="1189" y="14116"/>
                    <a:pt x="9577" y="20355"/>
                    <a:pt x="9577" y="20355"/>
                  </a:cubicBezTo>
                  <a:cubicBezTo>
                    <a:pt x="9684" y="20414"/>
                    <a:pt x="9796" y="20442"/>
                    <a:pt x="9912" y="20442"/>
                  </a:cubicBezTo>
                  <a:cubicBezTo>
                    <a:pt x="12313" y="20442"/>
                    <a:pt x="16460" y="8347"/>
                    <a:pt x="16460" y="8347"/>
                  </a:cubicBezTo>
                  <a:cubicBezTo>
                    <a:pt x="16460" y="8347"/>
                    <a:pt x="11992" y="1"/>
                    <a:pt x="1115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7182610" y="2068244"/>
              <a:ext cx="1340159" cy="1202691"/>
            </a:xfrm>
            <a:custGeom>
              <a:avLst/>
              <a:gdLst/>
              <a:ahLst/>
              <a:cxnLst/>
              <a:rect l="l" t="t" r="r" b="b"/>
              <a:pathLst>
                <a:path w="55666" h="49956" extrusionOk="0">
                  <a:moveTo>
                    <a:pt x="42815" y="1"/>
                  </a:moveTo>
                  <a:cubicBezTo>
                    <a:pt x="42815" y="1"/>
                    <a:pt x="36357" y="33165"/>
                    <a:pt x="30752" y="33165"/>
                  </a:cubicBezTo>
                  <a:cubicBezTo>
                    <a:pt x="30604" y="33165"/>
                    <a:pt x="30456" y="33142"/>
                    <a:pt x="30309" y="33094"/>
                  </a:cubicBezTo>
                  <a:cubicBezTo>
                    <a:pt x="17778" y="29029"/>
                    <a:pt x="6898" y="23741"/>
                    <a:pt x="6898" y="23741"/>
                  </a:cubicBezTo>
                  <a:lnTo>
                    <a:pt x="1" y="35885"/>
                  </a:lnTo>
                  <a:cubicBezTo>
                    <a:pt x="1" y="35885"/>
                    <a:pt x="17788" y="44603"/>
                    <a:pt x="22268" y="46718"/>
                  </a:cubicBezTo>
                  <a:cubicBezTo>
                    <a:pt x="24397" y="47723"/>
                    <a:pt x="29382" y="49956"/>
                    <a:pt x="34658" y="49956"/>
                  </a:cubicBezTo>
                  <a:cubicBezTo>
                    <a:pt x="40491" y="49956"/>
                    <a:pt x="46680" y="47228"/>
                    <a:pt x="49766" y="37098"/>
                  </a:cubicBezTo>
                  <a:cubicBezTo>
                    <a:pt x="55666" y="17739"/>
                    <a:pt x="55290" y="4367"/>
                    <a:pt x="55290" y="4367"/>
                  </a:cubicBezTo>
                  <a:lnTo>
                    <a:pt x="42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7275536" y="2700574"/>
              <a:ext cx="168043" cy="277753"/>
            </a:xfrm>
            <a:custGeom>
              <a:avLst/>
              <a:gdLst/>
              <a:ahLst/>
              <a:cxnLst/>
              <a:rect l="l" t="t" r="r" b="b"/>
              <a:pathLst>
                <a:path w="6980" h="11537" extrusionOk="0">
                  <a:moveTo>
                    <a:pt x="6920" y="0"/>
                  </a:moveTo>
                  <a:cubicBezTo>
                    <a:pt x="6772" y="0"/>
                    <a:pt x="5416" y="2647"/>
                    <a:pt x="3556" y="5790"/>
                  </a:cubicBezTo>
                  <a:cubicBezTo>
                    <a:pt x="1681" y="8972"/>
                    <a:pt x="1" y="11456"/>
                    <a:pt x="112" y="11534"/>
                  </a:cubicBezTo>
                  <a:cubicBezTo>
                    <a:pt x="113" y="11536"/>
                    <a:pt x="115" y="11536"/>
                    <a:pt x="117" y="11536"/>
                  </a:cubicBezTo>
                  <a:cubicBezTo>
                    <a:pt x="191" y="11536"/>
                    <a:pt x="670" y="10967"/>
                    <a:pt x="1364" y="10011"/>
                  </a:cubicBezTo>
                  <a:cubicBezTo>
                    <a:pt x="2078" y="9026"/>
                    <a:pt x="3013" y="7627"/>
                    <a:pt x="3957" y="6027"/>
                  </a:cubicBezTo>
                  <a:cubicBezTo>
                    <a:pt x="4901" y="4428"/>
                    <a:pt x="5675" y="2934"/>
                    <a:pt x="6193" y="1833"/>
                  </a:cubicBezTo>
                  <a:cubicBezTo>
                    <a:pt x="6710" y="731"/>
                    <a:pt x="6980" y="27"/>
                    <a:pt x="6924" y="1"/>
                  </a:cubicBezTo>
                  <a:cubicBezTo>
                    <a:pt x="6923" y="1"/>
                    <a:pt x="6921" y="0"/>
                    <a:pt x="6920" y="0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7338562" y="2690656"/>
              <a:ext cx="49715" cy="43744"/>
            </a:xfrm>
            <a:custGeom>
              <a:avLst/>
              <a:gdLst/>
              <a:ahLst/>
              <a:cxnLst/>
              <a:rect l="l" t="t" r="r" b="b"/>
              <a:pathLst>
                <a:path w="2065" h="1817" extrusionOk="0">
                  <a:moveTo>
                    <a:pt x="829" y="329"/>
                  </a:moveTo>
                  <a:cubicBezTo>
                    <a:pt x="857" y="329"/>
                    <a:pt x="887" y="330"/>
                    <a:pt x="918" y="333"/>
                  </a:cubicBezTo>
                  <a:cubicBezTo>
                    <a:pt x="1109" y="351"/>
                    <a:pt x="1347" y="456"/>
                    <a:pt x="1436" y="639"/>
                  </a:cubicBezTo>
                  <a:cubicBezTo>
                    <a:pt x="1535" y="817"/>
                    <a:pt x="1454" y="1067"/>
                    <a:pt x="1227" y="1235"/>
                  </a:cubicBezTo>
                  <a:cubicBezTo>
                    <a:pt x="1109" y="1319"/>
                    <a:pt x="982" y="1360"/>
                    <a:pt x="868" y="1360"/>
                  </a:cubicBezTo>
                  <a:cubicBezTo>
                    <a:pt x="760" y="1360"/>
                    <a:pt x="665" y="1323"/>
                    <a:pt x="600" y="1251"/>
                  </a:cubicBezTo>
                  <a:cubicBezTo>
                    <a:pt x="456" y="1112"/>
                    <a:pt x="441" y="851"/>
                    <a:pt x="493" y="668"/>
                  </a:cubicBezTo>
                  <a:cubicBezTo>
                    <a:pt x="533" y="518"/>
                    <a:pt x="602" y="416"/>
                    <a:pt x="672" y="345"/>
                  </a:cubicBezTo>
                  <a:lnTo>
                    <a:pt x="672" y="345"/>
                  </a:lnTo>
                  <a:cubicBezTo>
                    <a:pt x="719" y="335"/>
                    <a:pt x="772" y="329"/>
                    <a:pt x="829" y="329"/>
                  </a:cubicBezTo>
                  <a:close/>
                  <a:moveTo>
                    <a:pt x="991" y="1"/>
                  </a:moveTo>
                  <a:cubicBezTo>
                    <a:pt x="965" y="1"/>
                    <a:pt x="939" y="2"/>
                    <a:pt x="915" y="4"/>
                  </a:cubicBezTo>
                  <a:cubicBezTo>
                    <a:pt x="634" y="28"/>
                    <a:pt x="428" y="162"/>
                    <a:pt x="338" y="289"/>
                  </a:cubicBezTo>
                  <a:cubicBezTo>
                    <a:pt x="310" y="328"/>
                    <a:pt x="291" y="363"/>
                    <a:pt x="279" y="394"/>
                  </a:cubicBezTo>
                  <a:lnTo>
                    <a:pt x="279" y="394"/>
                  </a:lnTo>
                  <a:cubicBezTo>
                    <a:pt x="245" y="439"/>
                    <a:pt x="214" y="491"/>
                    <a:pt x="186" y="547"/>
                  </a:cubicBezTo>
                  <a:cubicBezTo>
                    <a:pt x="74" y="791"/>
                    <a:pt x="0" y="1184"/>
                    <a:pt x="278" y="1537"/>
                  </a:cubicBezTo>
                  <a:cubicBezTo>
                    <a:pt x="424" y="1729"/>
                    <a:pt x="660" y="1816"/>
                    <a:pt x="900" y="1816"/>
                  </a:cubicBezTo>
                  <a:cubicBezTo>
                    <a:pt x="1117" y="1816"/>
                    <a:pt x="1339" y="1745"/>
                    <a:pt x="1503" y="1614"/>
                  </a:cubicBezTo>
                  <a:cubicBezTo>
                    <a:pt x="1872" y="1370"/>
                    <a:pt x="2064" y="805"/>
                    <a:pt x="1811" y="426"/>
                  </a:cubicBezTo>
                  <a:cubicBezTo>
                    <a:pt x="1593" y="90"/>
                    <a:pt x="1253" y="1"/>
                    <a:pt x="991" y="1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7661733" y="3987576"/>
              <a:ext cx="57130" cy="1382699"/>
            </a:xfrm>
            <a:custGeom>
              <a:avLst/>
              <a:gdLst/>
              <a:ahLst/>
              <a:cxnLst/>
              <a:rect l="l" t="t" r="r" b="b"/>
              <a:pathLst>
                <a:path w="2373" h="57433" extrusionOk="0">
                  <a:moveTo>
                    <a:pt x="0" y="1"/>
                  </a:moveTo>
                  <a:lnTo>
                    <a:pt x="520" y="57433"/>
                  </a:lnTo>
                  <a:lnTo>
                    <a:pt x="2164" y="57349"/>
                  </a:lnTo>
                  <a:lnTo>
                    <a:pt x="2373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8406298" y="4037145"/>
              <a:ext cx="153671" cy="1380509"/>
            </a:xfrm>
            <a:custGeom>
              <a:avLst/>
              <a:gdLst/>
              <a:ahLst/>
              <a:cxnLst/>
              <a:rect l="l" t="t" r="r" b="b"/>
              <a:pathLst>
                <a:path w="6383" h="57342" extrusionOk="0">
                  <a:moveTo>
                    <a:pt x="4024" y="1"/>
                  </a:moveTo>
                  <a:lnTo>
                    <a:pt x="1" y="57294"/>
                  </a:lnTo>
                  <a:lnTo>
                    <a:pt x="1645" y="57341"/>
                  </a:lnTo>
                  <a:lnTo>
                    <a:pt x="6382" y="277"/>
                  </a:lnTo>
                  <a:lnTo>
                    <a:pt x="4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8884988" y="4039383"/>
              <a:ext cx="113923" cy="1381568"/>
            </a:xfrm>
            <a:custGeom>
              <a:avLst/>
              <a:gdLst/>
              <a:ahLst/>
              <a:cxnLst/>
              <a:rect l="l" t="t" r="r" b="b"/>
              <a:pathLst>
                <a:path w="4732" h="57386" extrusionOk="0">
                  <a:moveTo>
                    <a:pt x="2365" y="1"/>
                  </a:moveTo>
                  <a:lnTo>
                    <a:pt x="1" y="57385"/>
                  </a:lnTo>
                  <a:lnTo>
                    <a:pt x="1645" y="57385"/>
                  </a:lnTo>
                  <a:lnTo>
                    <a:pt x="4731" y="208"/>
                  </a:lnTo>
                  <a:lnTo>
                    <a:pt x="23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8117890" y="4025324"/>
              <a:ext cx="153647" cy="1380485"/>
            </a:xfrm>
            <a:custGeom>
              <a:avLst/>
              <a:gdLst/>
              <a:ahLst/>
              <a:cxnLst/>
              <a:rect l="l" t="t" r="r" b="b"/>
              <a:pathLst>
                <a:path w="6382" h="57341" extrusionOk="0">
                  <a:moveTo>
                    <a:pt x="4024" y="0"/>
                  </a:moveTo>
                  <a:lnTo>
                    <a:pt x="0" y="57293"/>
                  </a:lnTo>
                  <a:lnTo>
                    <a:pt x="1645" y="57341"/>
                  </a:lnTo>
                  <a:lnTo>
                    <a:pt x="6382" y="276"/>
                  </a:lnTo>
                  <a:lnTo>
                    <a:pt x="40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7628896" y="3886031"/>
              <a:ext cx="1442261" cy="181814"/>
            </a:xfrm>
            <a:custGeom>
              <a:avLst/>
              <a:gdLst/>
              <a:ahLst/>
              <a:cxnLst/>
              <a:rect l="l" t="t" r="r" b="b"/>
              <a:pathLst>
                <a:path w="59907" h="7552" extrusionOk="0">
                  <a:moveTo>
                    <a:pt x="1" y="1"/>
                  </a:moveTo>
                  <a:lnTo>
                    <a:pt x="566" y="6539"/>
                  </a:lnTo>
                  <a:lnTo>
                    <a:pt x="58921" y="7551"/>
                  </a:lnTo>
                  <a:lnTo>
                    <a:pt x="59907" y="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7690309" y="4676047"/>
              <a:ext cx="1233362" cy="39507"/>
            </a:xfrm>
            <a:custGeom>
              <a:avLst/>
              <a:gdLst/>
              <a:ahLst/>
              <a:cxnLst/>
              <a:rect l="l" t="t" r="r" b="b"/>
              <a:pathLst>
                <a:path w="51230" h="1641" extrusionOk="0">
                  <a:moveTo>
                    <a:pt x="0" y="1"/>
                  </a:moveTo>
                  <a:lnTo>
                    <a:pt x="0" y="1157"/>
                  </a:lnTo>
                  <a:lnTo>
                    <a:pt x="51229" y="1640"/>
                  </a:lnTo>
                  <a:lnTo>
                    <a:pt x="51229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7605279" y="1947560"/>
              <a:ext cx="1577177" cy="2008987"/>
            </a:xfrm>
            <a:custGeom>
              <a:avLst/>
              <a:gdLst/>
              <a:ahLst/>
              <a:cxnLst/>
              <a:rect l="l" t="t" r="r" b="b"/>
              <a:pathLst>
                <a:path w="65511" h="83447" extrusionOk="0">
                  <a:moveTo>
                    <a:pt x="39655" y="1"/>
                  </a:moveTo>
                  <a:lnTo>
                    <a:pt x="39655" y="52627"/>
                  </a:lnTo>
                  <a:lnTo>
                    <a:pt x="0" y="51291"/>
                  </a:lnTo>
                  <a:lnTo>
                    <a:pt x="982" y="80522"/>
                  </a:lnTo>
                  <a:lnTo>
                    <a:pt x="60623" y="83446"/>
                  </a:lnTo>
                  <a:lnTo>
                    <a:pt x="62511" y="43983"/>
                  </a:lnTo>
                  <a:lnTo>
                    <a:pt x="65511" y="1015"/>
                  </a:lnTo>
                  <a:lnTo>
                    <a:pt x="396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8527728" y="1231885"/>
              <a:ext cx="252619" cy="295978"/>
            </a:xfrm>
            <a:custGeom>
              <a:avLst/>
              <a:gdLst/>
              <a:ahLst/>
              <a:cxnLst/>
              <a:rect l="l" t="t" r="r" b="b"/>
              <a:pathLst>
                <a:path w="10493" h="12294" extrusionOk="0">
                  <a:moveTo>
                    <a:pt x="5778" y="1"/>
                  </a:moveTo>
                  <a:cubicBezTo>
                    <a:pt x="5349" y="1"/>
                    <a:pt x="4920" y="67"/>
                    <a:pt x="4511" y="203"/>
                  </a:cubicBezTo>
                  <a:cubicBezTo>
                    <a:pt x="3058" y="689"/>
                    <a:pt x="1933" y="2046"/>
                    <a:pt x="1727" y="3567"/>
                  </a:cubicBezTo>
                  <a:lnTo>
                    <a:pt x="1" y="8790"/>
                  </a:lnTo>
                  <a:cubicBezTo>
                    <a:pt x="594" y="10511"/>
                    <a:pt x="2150" y="11860"/>
                    <a:pt x="3935" y="12205"/>
                  </a:cubicBezTo>
                  <a:cubicBezTo>
                    <a:pt x="4246" y="12265"/>
                    <a:pt x="4561" y="12294"/>
                    <a:pt x="4877" y="12294"/>
                  </a:cubicBezTo>
                  <a:cubicBezTo>
                    <a:pt x="6376" y="12294"/>
                    <a:pt x="7875" y="11637"/>
                    <a:pt x="8859" y="10503"/>
                  </a:cubicBezTo>
                  <a:cubicBezTo>
                    <a:pt x="10143" y="9019"/>
                    <a:pt x="10492" y="6912"/>
                    <a:pt x="10288" y="4961"/>
                  </a:cubicBezTo>
                  <a:cubicBezTo>
                    <a:pt x="10146" y="3594"/>
                    <a:pt x="9725" y="2193"/>
                    <a:pt x="8758" y="1217"/>
                  </a:cubicBezTo>
                  <a:cubicBezTo>
                    <a:pt x="7983" y="432"/>
                    <a:pt x="6879" y="1"/>
                    <a:pt x="57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8302851" y="1252011"/>
              <a:ext cx="477311" cy="640901"/>
            </a:xfrm>
            <a:custGeom>
              <a:avLst/>
              <a:gdLst/>
              <a:ahLst/>
              <a:cxnLst/>
              <a:rect l="l" t="t" r="r" b="b"/>
              <a:pathLst>
                <a:path w="19826" h="26621" extrusionOk="0">
                  <a:moveTo>
                    <a:pt x="8380" y="0"/>
                  </a:moveTo>
                  <a:cubicBezTo>
                    <a:pt x="8027" y="0"/>
                    <a:pt x="7676" y="67"/>
                    <a:pt x="7342" y="214"/>
                  </a:cubicBezTo>
                  <a:cubicBezTo>
                    <a:pt x="7342" y="214"/>
                    <a:pt x="2701" y="7219"/>
                    <a:pt x="3044" y="9894"/>
                  </a:cubicBezTo>
                  <a:cubicBezTo>
                    <a:pt x="3387" y="12570"/>
                    <a:pt x="310" y="14659"/>
                    <a:pt x="310" y="14659"/>
                  </a:cubicBezTo>
                  <a:cubicBezTo>
                    <a:pt x="144" y="17302"/>
                    <a:pt x="0" y="20300"/>
                    <a:pt x="325" y="22928"/>
                  </a:cubicBezTo>
                  <a:cubicBezTo>
                    <a:pt x="433" y="23793"/>
                    <a:pt x="575" y="24682"/>
                    <a:pt x="1034" y="25423"/>
                  </a:cubicBezTo>
                  <a:cubicBezTo>
                    <a:pt x="1447" y="26094"/>
                    <a:pt x="2179" y="26620"/>
                    <a:pt x="2952" y="26620"/>
                  </a:cubicBezTo>
                  <a:cubicBezTo>
                    <a:pt x="3035" y="26620"/>
                    <a:pt x="3118" y="26614"/>
                    <a:pt x="3201" y="26602"/>
                  </a:cubicBezTo>
                  <a:cubicBezTo>
                    <a:pt x="4602" y="26393"/>
                    <a:pt x="5144" y="24696"/>
                    <a:pt x="5392" y="23302"/>
                  </a:cubicBezTo>
                  <a:cubicBezTo>
                    <a:pt x="5926" y="24223"/>
                    <a:pt x="6481" y="25168"/>
                    <a:pt x="7322" y="25821"/>
                  </a:cubicBezTo>
                  <a:cubicBezTo>
                    <a:pt x="7869" y="26246"/>
                    <a:pt x="8571" y="26520"/>
                    <a:pt x="9253" y="26520"/>
                  </a:cubicBezTo>
                  <a:cubicBezTo>
                    <a:pt x="9620" y="26520"/>
                    <a:pt x="9981" y="26440"/>
                    <a:pt x="10309" y="26262"/>
                  </a:cubicBezTo>
                  <a:cubicBezTo>
                    <a:pt x="11135" y="25814"/>
                    <a:pt x="11502" y="24612"/>
                    <a:pt x="11021" y="23857"/>
                  </a:cubicBezTo>
                  <a:lnTo>
                    <a:pt x="11021" y="23857"/>
                  </a:lnTo>
                  <a:cubicBezTo>
                    <a:pt x="12207" y="25149"/>
                    <a:pt x="13955" y="25905"/>
                    <a:pt x="15707" y="25905"/>
                  </a:cubicBezTo>
                  <a:cubicBezTo>
                    <a:pt x="15965" y="25905"/>
                    <a:pt x="16222" y="25889"/>
                    <a:pt x="16478" y="25856"/>
                  </a:cubicBezTo>
                  <a:cubicBezTo>
                    <a:pt x="17898" y="25671"/>
                    <a:pt x="19484" y="24510"/>
                    <a:pt x="19100" y="23129"/>
                  </a:cubicBezTo>
                  <a:cubicBezTo>
                    <a:pt x="18845" y="22208"/>
                    <a:pt x="17859" y="21734"/>
                    <a:pt x="17002" y="21313"/>
                  </a:cubicBezTo>
                  <a:cubicBezTo>
                    <a:pt x="16145" y="20892"/>
                    <a:pt x="15206" y="20232"/>
                    <a:pt x="15211" y="19277"/>
                  </a:cubicBezTo>
                  <a:lnTo>
                    <a:pt x="15211" y="19277"/>
                  </a:lnTo>
                  <a:cubicBezTo>
                    <a:pt x="15693" y="19664"/>
                    <a:pt x="16311" y="19869"/>
                    <a:pt x="16928" y="19869"/>
                  </a:cubicBezTo>
                  <a:cubicBezTo>
                    <a:pt x="17255" y="19869"/>
                    <a:pt x="17581" y="19811"/>
                    <a:pt x="17887" y="19693"/>
                  </a:cubicBezTo>
                  <a:cubicBezTo>
                    <a:pt x="18770" y="19352"/>
                    <a:pt x="19441" y="18519"/>
                    <a:pt x="19590" y="17585"/>
                  </a:cubicBezTo>
                  <a:cubicBezTo>
                    <a:pt x="19825" y="16091"/>
                    <a:pt x="18793" y="14687"/>
                    <a:pt x="17634" y="13717"/>
                  </a:cubicBezTo>
                  <a:cubicBezTo>
                    <a:pt x="16474" y="12745"/>
                    <a:pt x="15104" y="11978"/>
                    <a:pt x="14224" y="10746"/>
                  </a:cubicBezTo>
                  <a:cubicBezTo>
                    <a:pt x="13305" y="9456"/>
                    <a:pt x="13042" y="7824"/>
                    <a:pt x="12814" y="6256"/>
                  </a:cubicBezTo>
                  <a:cubicBezTo>
                    <a:pt x="12583" y="4690"/>
                    <a:pt x="12340" y="3057"/>
                    <a:pt x="11444" y="1751"/>
                  </a:cubicBezTo>
                  <a:cubicBezTo>
                    <a:pt x="10755" y="745"/>
                    <a:pt x="9557" y="0"/>
                    <a:pt x="83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7897876" y="2862810"/>
              <a:ext cx="68662" cy="137516"/>
            </a:xfrm>
            <a:custGeom>
              <a:avLst/>
              <a:gdLst/>
              <a:ahLst/>
              <a:cxnLst/>
              <a:rect l="l" t="t" r="r" b="b"/>
              <a:pathLst>
                <a:path w="2852" h="5712" extrusionOk="0">
                  <a:moveTo>
                    <a:pt x="126" y="1"/>
                  </a:moveTo>
                  <a:cubicBezTo>
                    <a:pt x="124" y="1"/>
                    <a:pt x="123" y="1"/>
                    <a:pt x="121" y="1"/>
                  </a:cubicBezTo>
                  <a:cubicBezTo>
                    <a:pt x="0" y="29"/>
                    <a:pt x="252" y="1450"/>
                    <a:pt x="993" y="3055"/>
                  </a:cubicBezTo>
                  <a:cubicBezTo>
                    <a:pt x="1704" y="4616"/>
                    <a:pt x="2586" y="5712"/>
                    <a:pt x="2729" y="5712"/>
                  </a:cubicBezTo>
                  <a:cubicBezTo>
                    <a:pt x="2733" y="5712"/>
                    <a:pt x="2737" y="5710"/>
                    <a:pt x="2740" y="5708"/>
                  </a:cubicBezTo>
                  <a:cubicBezTo>
                    <a:pt x="2851" y="5632"/>
                    <a:pt x="2131" y="4426"/>
                    <a:pt x="1417" y="2860"/>
                  </a:cubicBezTo>
                  <a:cubicBezTo>
                    <a:pt x="705" y="1319"/>
                    <a:pt x="263" y="1"/>
                    <a:pt x="126" y="1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7905484" y="2871019"/>
              <a:ext cx="112310" cy="109589"/>
            </a:xfrm>
            <a:custGeom>
              <a:avLst/>
              <a:gdLst/>
              <a:ahLst/>
              <a:cxnLst/>
              <a:rect l="l" t="t" r="r" b="b"/>
              <a:pathLst>
                <a:path w="4665" h="4552" extrusionOk="0">
                  <a:moveTo>
                    <a:pt x="121" y="0"/>
                  </a:moveTo>
                  <a:cubicBezTo>
                    <a:pt x="117" y="0"/>
                    <a:pt x="114" y="1"/>
                    <a:pt x="110" y="3"/>
                  </a:cubicBezTo>
                  <a:cubicBezTo>
                    <a:pt x="1" y="54"/>
                    <a:pt x="610" y="1425"/>
                    <a:pt x="1898" y="2720"/>
                  </a:cubicBezTo>
                  <a:cubicBezTo>
                    <a:pt x="3084" y="3927"/>
                    <a:pt x="4342" y="4551"/>
                    <a:pt x="4562" y="4551"/>
                  </a:cubicBezTo>
                  <a:cubicBezTo>
                    <a:pt x="4580" y="4551"/>
                    <a:pt x="4590" y="4547"/>
                    <a:pt x="4594" y="4539"/>
                  </a:cubicBezTo>
                  <a:cubicBezTo>
                    <a:pt x="4664" y="4420"/>
                    <a:pt x="3456" y="3641"/>
                    <a:pt x="2231" y="2392"/>
                  </a:cubicBezTo>
                  <a:cubicBezTo>
                    <a:pt x="1029" y="1186"/>
                    <a:pt x="273" y="0"/>
                    <a:pt x="121" y="0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7417212" y="2918830"/>
              <a:ext cx="31394" cy="73934"/>
            </a:xfrm>
            <a:custGeom>
              <a:avLst/>
              <a:gdLst/>
              <a:ahLst/>
              <a:cxnLst/>
              <a:rect l="l" t="t" r="r" b="b"/>
              <a:pathLst>
                <a:path w="1304" h="3071" extrusionOk="0">
                  <a:moveTo>
                    <a:pt x="273" y="1"/>
                  </a:moveTo>
                  <a:cubicBezTo>
                    <a:pt x="150" y="1"/>
                    <a:pt x="0" y="771"/>
                    <a:pt x="273" y="1672"/>
                  </a:cubicBezTo>
                  <a:cubicBezTo>
                    <a:pt x="527" y="2524"/>
                    <a:pt x="1032" y="3070"/>
                    <a:pt x="1173" y="3070"/>
                  </a:cubicBezTo>
                  <a:cubicBezTo>
                    <a:pt x="1182" y="3070"/>
                    <a:pt x="1190" y="3068"/>
                    <a:pt x="1196" y="3063"/>
                  </a:cubicBezTo>
                  <a:cubicBezTo>
                    <a:pt x="1304" y="2984"/>
                    <a:pt x="962" y="2359"/>
                    <a:pt x="722" y="1536"/>
                  </a:cubicBezTo>
                  <a:cubicBezTo>
                    <a:pt x="471" y="718"/>
                    <a:pt x="411" y="8"/>
                    <a:pt x="277" y="1"/>
                  </a:cubicBezTo>
                  <a:cubicBezTo>
                    <a:pt x="275" y="1"/>
                    <a:pt x="274" y="1"/>
                    <a:pt x="273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7466131" y="2848774"/>
              <a:ext cx="76751" cy="40350"/>
            </a:xfrm>
            <a:custGeom>
              <a:avLst/>
              <a:gdLst/>
              <a:ahLst/>
              <a:cxnLst/>
              <a:rect l="l" t="t" r="r" b="b"/>
              <a:pathLst>
                <a:path w="3188" h="1676" extrusionOk="0">
                  <a:moveTo>
                    <a:pt x="3052" y="0"/>
                  </a:moveTo>
                  <a:cubicBezTo>
                    <a:pt x="2836" y="0"/>
                    <a:pt x="2200" y="252"/>
                    <a:pt x="1484" y="632"/>
                  </a:cubicBezTo>
                  <a:cubicBezTo>
                    <a:pt x="637" y="1079"/>
                    <a:pt x="0" y="1535"/>
                    <a:pt x="60" y="1649"/>
                  </a:cubicBezTo>
                  <a:cubicBezTo>
                    <a:pt x="70" y="1667"/>
                    <a:pt x="95" y="1675"/>
                    <a:pt x="135" y="1675"/>
                  </a:cubicBezTo>
                  <a:cubicBezTo>
                    <a:pt x="351" y="1675"/>
                    <a:pt x="987" y="1423"/>
                    <a:pt x="1701" y="1045"/>
                  </a:cubicBezTo>
                  <a:cubicBezTo>
                    <a:pt x="2549" y="596"/>
                    <a:pt x="3187" y="140"/>
                    <a:pt x="3125" y="26"/>
                  </a:cubicBezTo>
                  <a:cubicBezTo>
                    <a:pt x="3116" y="9"/>
                    <a:pt x="3091" y="0"/>
                    <a:pt x="3052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7552172" y="2925908"/>
              <a:ext cx="59297" cy="32429"/>
            </a:xfrm>
            <a:custGeom>
              <a:avLst/>
              <a:gdLst/>
              <a:ahLst/>
              <a:cxnLst/>
              <a:rect l="l" t="t" r="r" b="b"/>
              <a:pathLst>
                <a:path w="2463" h="1347" extrusionOk="0">
                  <a:moveTo>
                    <a:pt x="2216" y="1"/>
                  </a:moveTo>
                  <a:cubicBezTo>
                    <a:pt x="1963" y="1"/>
                    <a:pt x="1526" y="94"/>
                    <a:pt x="1072" y="341"/>
                  </a:cubicBezTo>
                  <a:cubicBezTo>
                    <a:pt x="378" y="711"/>
                    <a:pt x="0" y="1245"/>
                    <a:pt x="92" y="1330"/>
                  </a:cubicBezTo>
                  <a:cubicBezTo>
                    <a:pt x="103" y="1341"/>
                    <a:pt x="119" y="1346"/>
                    <a:pt x="140" y="1346"/>
                  </a:cubicBezTo>
                  <a:cubicBezTo>
                    <a:pt x="300" y="1346"/>
                    <a:pt x="741" y="1047"/>
                    <a:pt x="1294" y="752"/>
                  </a:cubicBezTo>
                  <a:cubicBezTo>
                    <a:pt x="1914" y="414"/>
                    <a:pt x="2463" y="199"/>
                    <a:pt x="2437" y="68"/>
                  </a:cubicBezTo>
                  <a:cubicBezTo>
                    <a:pt x="2429" y="26"/>
                    <a:pt x="2348" y="1"/>
                    <a:pt x="221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7681618" y="2845043"/>
              <a:ext cx="32068" cy="91220"/>
            </a:xfrm>
            <a:custGeom>
              <a:avLst/>
              <a:gdLst/>
              <a:ahLst/>
              <a:cxnLst/>
              <a:rect l="l" t="t" r="r" b="b"/>
              <a:pathLst>
                <a:path w="1332" h="3789" extrusionOk="0">
                  <a:moveTo>
                    <a:pt x="133" y="0"/>
                  </a:moveTo>
                  <a:cubicBezTo>
                    <a:pt x="130" y="0"/>
                    <a:pt x="127" y="0"/>
                    <a:pt x="125" y="1"/>
                  </a:cubicBezTo>
                  <a:cubicBezTo>
                    <a:pt x="1" y="36"/>
                    <a:pt x="141" y="912"/>
                    <a:pt x="441" y="1957"/>
                  </a:cubicBezTo>
                  <a:cubicBezTo>
                    <a:pt x="734" y="2983"/>
                    <a:pt x="1069" y="3789"/>
                    <a:pt x="1199" y="3789"/>
                  </a:cubicBezTo>
                  <a:cubicBezTo>
                    <a:pt x="1202" y="3789"/>
                    <a:pt x="1205" y="3789"/>
                    <a:pt x="1207" y="3788"/>
                  </a:cubicBezTo>
                  <a:cubicBezTo>
                    <a:pt x="1331" y="3752"/>
                    <a:pt x="1189" y="2875"/>
                    <a:pt x="890" y="1830"/>
                  </a:cubicBezTo>
                  <a:cubicBezTo>
                    <a:pt x="598" y="806"/>
                    <a:pt x="263" y="0"/>
                    <a:pt x="133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7682437" y="3083304"/>
              <a:ext cx="81999" cy="18995"/>
            </a:xfrm>
            <a:custGeom>
              <a:avLst/>
              <a:gdLst/>
              <a:ahLst/>
              <a:cxnLst/>
              <a:rect l="l" t="t" r="r" b="b"/>
              <a:pathLst>
                <a:path w="3406" h="789" extrusionOk="0">
                  <a:moveTo>
                    <a:pt x="1477" y="1"/>
                  </a:moveTo>
                  <a:cubicBezTo>
                    <a:pt x="603" y="1"/>
                    <a:pt x="0" y="388"/>
                    <a:pt x="60" y="485"/>
                  </a:cubicBezTo>
                  <a:cubicBezTo>
                    <a:pt x="72" y="514"/>
                    <a:pt x="121" y="524"/>
                    <a:pt x="201" y="524"/>
                  </a:cubicBezTo>
                  <a:cubicBezTo>
                    <a:pt x="399" y="524"/>
                    <a:pt x="787" y="459"/>
                    <a:pt x="1262" y="459"/>
                  </a:cubicBezTo>
                  <a:cubicBezTo>
                    <a:pt x="1402" y="459"/>
                    <a:pt x="1551" y="465"/>
                    <a:pt x="1704" y="480"/>
                  </a:cubicBezTo>
                  <a:cubicBezTo>
                    <a:pt x="2459" y="536"/>
                    <a:pt x="3056" y="788"/>
                    <a:pt x="3257" y="788"/>
                  </a:cubicBezTo>
                  <a:cubicBezTo>
                    <a:pt x="3291" y="788"/>
                    <a:pt x="3313" y="781"/>
                    <a:pt x="3324" y="765"/>
                  </a:cubicBezTo>
                  <a:cubicBezTo>
                    <a:pt x="3405" y="672"/>
                    <a:pt x="2760" y="96"/>
                    <a:pt x="1743" y="13"/>
                  </a:cubicBezTo>
                  <a:cubicBezTo>
                    <a:pt x="1652" y="4"/>
                    <a:pt x="1563" y="1"/>
                    <a:pt x="147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7825895" y="3005160"/>
              <a:ext cx="44876" cy="73886"/>
            </a:xfrm>
            <a:custGeom>
              <a:avLst/>
              <a:gdLst/>
              <a:ahLst/>
              <a:cxnLst/>
              <a:rect l="l" t="t" r="r" b="b"/>
              <a:pathLst>
                <a:path w="1864" h="3069" extrusionOk="0">
                  <a:moveTo>
                    <a:pt x="132" y="0"/>
                  </a:moveTo>
                  <a:cubicBezTo>
                    <a:pt x="125" y="0"/>
                    <a:pt x="120" y="2"/>
                    <a:pt x="115" y="4"/>
                  </a:cubicBezTo>
                  <a:cubicBezTo>
                    <a:pt x="0" y="65"/>
                    <a:pt x="275" y="799"/>
                    <a:pt x="725" y="1644"/>
                  </a:cubicBezTo>
                  <a:cubicBezTo>
                    <a:pt x="1158" y="2452"/>
                    <a:pt x="1594" y="3068"/>
                    <a:pt x="1732" y="3068"/>
                  </a:cubicBezTo>
                  <a:cubicBezTo>
                    <a:pt x="1738" y="3068"/>
                    <a:pt x="1744" y="3067"/>
                    <a:pt x="1749" y="3064"/>
                  </a:cubicBezTo>
                  <a:cubicBezTo>
                    <a:pt x="1863" y="3002"/>
                    <a:pt x="1589" y="2269"/>
                    <a:pt x="1138" y="1423"/>
                  </a:cubicBezTo>
                  <a:cubicBezTo>
                    <a:pt x="706" y="616"/>
                    <a:pt x="269" y="0"/>
                    <a:pt x="132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7908758" y="3131019"/>
              <a:ext cx="76992" cy="44491"/>
            </a:xfrm>
            <a:custGeom>
              <a:avLst/>
              <a:gdLst/>
              <a:ahLst/>
              <a:cxnLst/>
              <a:rect l="l" t="t" r="r" b="b"/>
              <a:pathLst>
                <a:path w="3198" h="1848" extrusionOk="0">
                  <a:moveTo>
                    <a:pt x="3068" y="0"/>
                  </a:moveTo>
                  <a:cubicBezTo>
                    <a:pt x="2862" y="0"/>
                    <a:pt x="2212" y="292"/>
                    <a:pt x="1480" y="722"/>
                  </a:cubicBezTo>
                  <a:cubicBezTo>
                    <a:pt x="634" y="1220"/>
                    <a:pt x="0" y="1714"/>
                    <a:pt x="66" y="1825"/>
                  </a:cubicBezTo>
                  <a:cubicBezTo>
                    <a:pt x="75" y="1841"/>
                    <a:pt x="96" y="1848"/>
                    <a:pt x="128" y="1848"/>
                  </a:cubicBezTo>
                  <a:cubicBezTo>
                    <a:pt x="334" y="1848"/>
                    <a:pt x="986" y="1555"/>
                    <a:pt x="1718" y="1125"/>
                  </a:cubicBezTo>
                  <a:cubicBezTo>
                    <a:pt x="2564" y="629"/>
                    <a:pt x="3198" y="134"/>
                    <a:pt x="3131" y="23"/>
                  </a:cubicBezTo>
                  <a:cubicBezTo>
                    <a:pt x="3122" y="8"/>
                    <a:pt x="3100" y="0"/>
                    <a:pt x="306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8090566" y="2957565"/>
              <a:ext cx="56311" cy="48463"/>
            </a:xfrm>
            <a:custGeom>
              <a:avLst/>
              <a:gdLst/>
              <a:ahLst/>
              <a:cxnLst/>
              <a:rect l="l" t="t" r="r" b="b"/>
              <a:pathLst>
                <a:path w="2339" h="2013" extrusionOk="0">
                  <a:moveTo>
                    <a:pt x="2209" y="0"/>
                  </a:moveTo>
                  <a:cubicBezTo>
                    <a:pt x="2046" y="0"/>
                    <a:pt x="1547" y="346"/>
                    <a:pt x="1013" y="835"/>
                  </a:cubicBezTo>
                  <a:cubicBezTo>
                    <a:pt x="415" y="1382"/>
                    <a:pt x="1" y="1903"/>
                    <a:pt x="89" y="1998"/>
                  </a:cubicBezTo>
                  <a:cubicBezTo>
                    <a:pt x="98" y="2008"/>
                    <a:pt x="113" y="2013"/>
                    <a:pt x="132" y="2013"/>
                  </a:cubicBezTo>
                  <a:cubicBezTo>
                    <a:pt x="295" y="2013"/>
                    <a:pt x="795" y="1668"/>
                    <a:pt x="1328" y="1180"/>
                  </a:cubicBezTo>
                  <a:cubicBezTo>
                    <a:pt x="1926" y="631"/>
                    <a:pt x="2339" y="110"/>
                    <a:pt x="2252" y="15"/>
                  </a:cubicBezTo>
                  <a:cubicBezTo>
                    <a:pt x="2243" y="5"/>
                    <a:pt x="2228" y="0"/>
                    <a:pt x="2209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8076410" y="2745208"/>
              <a:ext cx="12375" cy="91148"/>
            </a:xfrm>
            <a:custGeom>
              <a:avLst/>
              <a:gdLst/>
              <a:ahLst/>
              <a:cxnLst/>
              <a:rect l="l" t="t" r="r" b="b"/>
              <a:pathLst>
                <a:path w="514" h="3786" extrusionOk="0">
                  <a:moveTo>
                    <a:pt x="297" y="1"/>
                  </a:moveTo>
                  <a:cubicBezTo>
                    <a:pt x="168" y="1"/>
                    <a:pt x="46" y="844"/>
                    <a:pt x="24" y="1888"/>
                  </a:cubicBezTo>
                  <a:cubicBezTo>
                    <a:pt x="1" y="2933"/>
                    <a:pt x="87" y="3784"/>
                    <a:pt x="216" y="3786"/>
                  </a:cubicBezTo>
                  <a:cubicBezTo>
                    <a:pt x="216" y="3786"/>
                    <a:pt x="217" y="3786"/>
                    <a:pt x="217" y="3786"/>
                  </a:cubicBezTo>
                  <a:cubicBezTo>
                    <a:pt x="346" y="3786"/>
                    <a:pt x="468" y="2943"/>
                    <a:pt x="491" y="1898"/>
                  </a:cubicBezTo>
                  <a:cubicBezTo>
                    <a:pt x="513" y="853"/>
                    <a:pt x="427" y="4"/>
                    <a:pt x="298" y="1"/>
                  </a:cubicBezTo>
                  <a:cubicBezTo>
                    <a:pt x="298" y="1"/>
                    <a:pt x="297" y="1"/>
                    <a:pt x="29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8176173" y="2748650"/>
              <a:ext cx="61319" cy="52002"/>
            </a:xfrm>
            <a:custGeom>
              <a:avLst/>
              <a:gdLst/>
              <a:ahLst/>
              <a:cxnLst/>
              <a:rect l="l" t="t" r="r" b="b"/>
              <a:pathLst>
                <a:path w="2547" h="2160" extrusionOk="0">
                  <a:moveTo>
                    <a:pt x="2421" y="0"/>
                  </a:moveTo>
                  <a:cubicBezTo>
                    <a:pt x="2254" y="0"/>
                    <a:pt x="1709" y="377"/>
                    <a:pt x="1118" y="906"/>
                  </a:cubicBezTo>
                  <a:cubicBezTo>
                    <a:pt x="463" y="1495"/>
                    <a:pt x="1" y="2051"/>
                    <a:pt x="88" y="2145"/>
                  </a:cubicBezTo>
                  <a:cubicBezTo>
                    <a:pt x="96" y="2155"/>
                    <a:pt x="110" y="2160"/>
                    <a:pt x="129" y="2160"/>
                  </a:cubicBezTo>
                  <a:cubicBezTo>
                    <a:pt x="295" y="2160"/>
                    <a:pt x="841" y="1784"/>
                    <a:pt x="1430" y="1254"/>
                  </a:cubicBezTo>
                  <a:cubicBezTo>
                    <a:pt x="2086" y="666"/>
                    <a:pt x="2547" y="111"/>
                    <a:pt x="2462" y="14"/>
                  </a:cubicBezTo>
                  <a:cubicBezTo>
                    <a:pt x="2453" y="5"/>
                    <a:pt x="2439" y="0"/>
                    <a:pt x="2421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8155397" y="2588678"/>
              <a:ext cx="43889" cy="48294"/>
            </a:xfrm>
            <a:custGeom>
              <a:avLst/>
              <a:gdLst/>
              <a:ahLst/>
              <a:cxnLst/>
              <a:rect l="l" t="t" r="r" b="b"/>
              <a:pathLst>
                <a:path w="1823" h="2006" extrusionOk="0">
                  <a:moveTo>
                    <a:pt x="136" y="1"/>
                  </a:moveTo>
                  <a:cubicBezTo>
                    <a:pt x="121" y="1"/>
                    <a:pt x="109" y="4"/>
                    <a:pt x="100" y="12"/>
                  </a:cubicBezTo>
                  <a:cubicBezTo>
                    <a:pt x="0" y="94"/>
                    <a:pt x="283" y="603"/>
                    <a:pt x="730" y="1152"/>
                  </a:cubicBezTo>
                  <a:cubicBezTo>
                    <a:pt x="1138" y="1649"/>
                    <a:pt x="1542" y="2005"/>
                    <a:pt x="1687" y="2005"/>
                  </a:cubicBezTo>
                  <a:cubicBezTo>
                    <a:pt x="1702" y="2005"/>
                    <a:pt x="1714" y="2002"/>
                    <a:pt x="1723" y="1994"/>
                  </a:cubicBezTo>
                  <a:cubicBezTo>
                    <a:pt x="1822" y="1913"/>
                    <a:pt x="1540" y="1403"/>
                    <a:pt x="1093" y="855"/>
                  </a:cubicBezTo>
                  <a:cubicBezTo>
                    <a:pt x="685" y="358"/>
                    <a:pt x="281" y="1"/>
                    <a:pt x="13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8310459" y="2550207"/>
              <a:ext cx="80073" cy="72177"/>
            </a:xfrm>
            <a:custGeom>
              <a:avLst/>
              <a:gdLst/>
              <a:ahLst/>
              <a:cxnLst/>
              <a:rect l="l" t="t" r="r" b="b"/>
              <a:pathLst>
                <a:path w="3326" h="2998" extrusionOk="0">
                  <a:moveTo>
                    <a:pt x="3209" y="0"/>
                  </a:moveTo>
                  <a:cubicBezTo>
                    <a:pt x="3040" y="0"/>
                    <a:pt x="2311" y="565"/>
                    <a:pt x="1503" y="1329"/>
                  </a:cubicBezTo>
                  <a:cubicBezTo>
                    <a:pt x="633" y="2150"/>
                    <a:pt x="1" y="2893"/>
                    <a:pt x="89" y="2988"/>
                  </a:cubicBezTo>
                  <a:cubicBezTo>
                    <a:pt x="95" y="2995"/>
                    <a:pt x="105" y="2998"/>
                    <a:pt x="117" y="2998"/>
                  </a:cubicBezTo>
                  <a:cubicBezTo>
                    <a:pt x="286" y="2998"/>
                    <a:pt x="1015" y="2433"/>
                    <a:pt x="1823" y="1669"/>
                  </a:cubicBezTo>
                  <a:cubicBezTo>
                    <a:pt x="2694" y="847"/>
                    <a:pt x="3326" y="104"/>
                    <a:pt x="3237" y="10"/>
                  </a:cubicBezTo>
                  <a:cubicBezTo>
                    <a:pt x="3231" y="3"/>
                    <a:pt x="3222" y="0"/>
                    <a:pt x="3209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8195023" y="2453718"/>
              <a:ext cx="65990" cy="87031"/>
            </a:xfrm>
            <a:custGeom>
              <a:avLst/>
              <a:gdLst/>
              <a:ahLst/>
              <a:cxnLst/>
              <a:rect l="l" t="t" r="r" b="b"/>
              <a:pathLst>
                <a:path w="2741" h="3615" extrusionOk="0">
                  <a:moveTo>
                    <a:pt x="124" y="1"/>
                  </a:moveTo>
                  <a:cubicBezTo>
                    <a:pt x="117" y="1"/>
                    <a:pt x="111" y="2"/>
                    <a:pt x="106" y="6"/>
                  </a:cubicBezTo>
                  <a:cubicBezTo>
                    <a:pt x="0" y="81"/>
                    <a:pt x="480" y="948"/>
                    <a:pt x="1179" y="1942"/>
                  </a:cubicBezTo>
                  <a:cubicBezTo>
                    <a:pt x="1846" y="2891"/>
                    <a:pt x="2469" y="3615"/>
                    <a:pt x="2617" y="3615"/>
                  </a:cubicBezTo>
                  <a:cubicBezTo>
                    <a:pt x="2625" y="3615"/>
                    <a:pt x="2631" y="3613"/>
                    <a:pt x="2636" y="3610"/>
                  </a:cubicBezTo>
                  <a:cubicBezTo>
                    <a:pt x="2740" y="3536"/>
                    <a:pt x="2260" y="2669"/>
                    <a:pt x="1561" y="1675"/>
                  </a:cubicBezTo>
                  <a:cubicBezTo>
                    <a:pt x="896" y="724"/>
                    <a:pt x="272" y="1"/>
                    <a:pt x="124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8285783" y="2306626"/>
              <a:ext cx="66977" cy="82144"/>
            </a:xfrm>
            <a:custGeom>
              <a:avLst/>
              <a:gdLst/>
              <a:ahLst/>
              <a:cxnLst/>
              <a:rect l="l" t="t" r="r" b="b"/>
              <a:pathLst>
                <a:path w="2782" h="3412" extrusionOk="0">
                  <a:moveTo>
                    <a:pt x="117" y="1"/>
                  </a:moveTo>
                  <a:cubicBezTo>
                    <a:pt x="103" y="1"/>
                    <a:pt x="93" y="5"/>
                    <a:pt x="87" y="12"/>
                  </a:cubicBezTo>
                  <a:cubicBezTo>
                    <a:pt x="0" y="113"/>
                    <a:pt x="659" y="801"/>
                    <a:pt x="1357" y="1727"/>
                  </a:cubicBezTo>
                  <a:cubicBezTo>
                    <a:pt x="2038" y="2615"/>
                    <a:pt x="2512" y="3411"/>
                    <a:pt x="2654" y="3411"/>
                  </a:cubicBezTo>
                  <a:cubicBezTo>
                    <a:pt x="2659" y="3411"/>
                    <a:pt x="2663" y="3410"/>
                    <a:pt x="2667" y="3408"/>
                  </a:cubicBezTo>
                  <a:cubicBezTo>
                    <a:pt x="2781" y="3361"/>
                    <a:pt x="2468" y="2411"/>
                    <a:pt x="1730" y="1442"/>
                  </a:cubicBezTo>
                  <a:cubicBezTo>
                    <a:pt x="1051" y="545"/>
                    <a:pt x="291" y="1"/>
                    <a:pt x="11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8172490" y="2284959"/>
              <a:ext cx="57371" cy="82698"/>
            </a:xfrm>
            <a:custGeom>
              <a:avLst/>
              <a:gdLst/>
              <a:ahLst/>
              <a:cxnLst/>
              <a:rect l="l" t="t" r="r" b="b"/>
              <a:pathLst>
                <a:path w="2383" h="3435" extrusionOk="0">
                  <a:moveTo>
                    <a:pt x="2256" y="1"/>
                  </a:moveTo>
                  <a:cubicBezTo>
                    <a:pt x="2114" y="1"/>
                    <a:pt x="1567" y="692"/>
                    <a:pt x="995" y="1593"/>
                  </a:cubicBezTo>
                  <a:cubicBezTo>
                    <a:pt x="396" y="2538"/>
                    <a:pt x="0" y="3361"/>
                    <a:pt x="110" y="3430"/>
                  </a:cubicBezTo>
                  <a:cubicBezTo>
                    <a:pt x="115" y="3433"/>
                    <a:pt x="121" y="3435"/>
                    <a:pt x="128" y="3435"/>
                  </a:cubicBezTo>
                  <a:cubicBezTo>
                    <a:pt x="272" y="3435"/>
                    <a:pt x="820" y="2745"/>
                    <a:pt x="1390" y="1843"/>
                  </a:cubicBezTo>
                  <a:cubicBezTo>
                    <a:pt x="1988" y="897"/>
                    <a:pt x="2383" y="74"/>
                    <a:pt x="2273" y="6"/>
                  </a:cubicBezTo>
                  <a:cubicBezTo>
                    <a:pt x="2269" y="3"/>
                    <a:pt x="2263" y="1"/>
                    <a:pt x="225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8292451" y="2106811"/>
              <a:ext cx="28505" cy="78436"/>
            </a:xfrm>
            <a:custGeom>
              <a:avLst/>
              <a:gdLst/>
              <a:ahLst/>
              <a:cxnLst/>
              <a:rect l="l" t="t" r="r" b="b"/>
              <a:pathLst>
                <a:path w="1184" h="3258" extrusionOk="0">
                  <a:moveTo>
                    <a:pt x="1049" y="1"/>
                  </a:moveTo>
                  <a:cubicBezTo>
                    <a:pt x="912" y="1"/>
                    <a:pt x="409" y="604"/>
                    <a:pt x="212" y="1522"/>
                  </a:cubicBezTo>
                  <a:cubicBezTo>
                    <a:pt x="0" y="2475"/>
                    <a:pt x="232" y="3257"/>
                    <a:pt x="354" y="3257"/>
                  </a:cubicBezTo>
                  <a:cubicBezTo>
                    <a:pt x="356" y="3257"/>
                    <a:pt x="358" y="3257"/>
                    <a:pt x="360" y="3257"/>
                  </a:cubicBezTo>
                  <a:cubicBezTo>
                    <a:pt x="494" y="3237"/>
                    <a:pt x="471" y="2492"/>
                    <a:pt x="669" y="1622"/>
                  </a:cubicBezTo>
                  <a:cubicBezTo>
                    <a:pt x="853" y="748"/>
                    <a:pt x="1183" y="81"/>
                    <a:pt x="1069" y="7"/>
                  </a:cubicBezTo>
                  <a:cubicBezTo>
                    <a:pt x="1064" y="3"/>
                    <a:pt x="1057" y="1"/>
                    <a:pt x="1049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8402735" y="2185027"/>
              <a:ext cx="48367" cy="56865"/>
            </a:xfrm>
            <a:custGeom>
              <a:avLst/>
              <a:gdLst/>
              <a:ahLst/>
              <a:cxnLst/>
              <a:rect l="l" t="t" r="r" b="b"/>
              <a:pathLst>
                <a:path w="2009" h="2362" extrusionOk="0">
                  <a:moveTo>
                    <a:pt x="1877" y="0"/>
                  </a:moveTo>
                  <a:cubicBezTo>
                    <a:pt x="1732" y="0"/>
                    <a:pt x="1281" y="439"/>
                    <a:pt x="820" y="1038"/>
                  </a:cubicBezTo>
                  <a:cubicBezTo>
                    <a:pt x="322" y="1686"/>
                    <a:pt x="0" y="2274"/>
                    <a:pt x="103" y="2352"/>
                  </a:cubicBezTo>
                  <a:cubicBezTo>
                    <a:pt x="111" y="2358"/>
                    <a:pt x="121" y="2361"/>
                    <a:pt x="133" y="2361"/>
                  </a:cubicBezTo>
                  <a:cubicBezTo>
                    <a:pt x="280" y="2361"/>
                    <a:pt x="730" y="1921"/>
                    <a:pt x="1191" y="1324"/>
                  </a:cubicBezTo>
                  <a:cubicBezTo>
                    <a:pt x="1689" y="675"/>
                    <a:pt x="2009" y="88"/>
                    <a:pt x="1906" y="9"/>
                  </a:cubicBezTo>
                  <a:cubicBezTo>
                    <a:pt x="1898" y="3"/>
                    <a:pt x="1889" y="0"/>
                    <a:pt x="1877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3"/>
            <p:cNvSpPr/>
            <p:nvPr/>
          </p:nvSpPr>
          <p:spPr>
            <a:xfrm>
              <a:off x="8432443" y="2311007"/>
              <a:ext cx="53446" cy="56119"/>
            </a:xfrm>
            <a:custGeom>
              <a:avLst/>
              <a:gdLst/>
              <a:ahLst/>
              <a:cxnLst/>
              <a:rect l="l" t="t" r="r" b="b"/>
              <a:pathLst>
                <a:path w="2220" h="2331" extrusionOk="0">
                  <a:moveTo>
                    <a:pt x="2091" y="1"/>
                  </a:moveTo>
                  <a:cubicBezTo>
                    <a:pt x="1938" y="1"/>
                    <a:pt x="1448" y="426"/>
                    <a:pt x="935" y="1012"/>
                  </a:cubicBezTo>
                  <a:cubicBezTo>
                    <a:pt x="375" y="1649"/>
                    <a:pt x="1" y="2235"/>
                    <a:pt x="97" y="2320"/>
                  </a:cubicBezTo>
                  <a:cubicBezTo>
                    <a:pt x="105" y="2327"/>
                    <a:pt x="116" y="2330"/>
                    <a:pt x="130" y="2330"/>
                  </a:cubicBezTo>
                  <a:cubicBezTo>
                    <a:pt x="283" y="2330"/>
                    <a:pt x="773" y="1905"/>
                    <a:pt x="1286" y="1319"/>
                  </a:cubicBezTo>
                  <a:cubicBezTo>
                    <a:pt x="1846" y="682"/>
                    <a:pt x="2220" y="98"/>
                    <a:pt x="2124" y="11"/>
                  </a:cubicBezTo>
                  <a:cubicBezTo>
                    <a:pt x="2116" y="4"/>
                    <a:pt x="2105" y="1"/>
                    <a:pt x="209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3"/>
            <p:cNvSpPr/>
            <p:nvPr/>
          </p:nvSpPr>
          <p:spPr>
            <a:xfrm>
              <a:off x="8334364" y="2001968"/>
              <a:ext cx="61271" cy="82987"/>
            </a:xfrm>
            <a:custGeom>
              <a:avLst/>
              <a:gdLst/>
              <a:ahLst/>
              <a:cxnLst/>
              <a:rect l="l" t="t" r="r" b="b"/>
              <a:pathLst>
                <a:path w="2545" h="3447" extrusionOk="0">
                  <a:moveTo>
                    <a:pt x="127" y="1"/>
                  </a:moveTo>
                  <a:cubicBezTo>
                    <a:pt x="120" y="1"/>
                    <a:pt x="113" y="2"/>
                    <a:pt x="109" y="6"/>
                  </a:cubicBezTo>
                  <a:cubicBezTo>
                    <a:pt x="1" y="77"/>
                    <a:pt x="435" y="907"/>
                    <a:pt x="1078" y="1856"/>
                  </a:cubicBezTo>
                  <a:cubicBezTo>
                    <a:pt x="1693" y="2759"/>
                    <a:pt x="2273" y="3446"/>
                    <a:pt x="2418" y="3446"/>
                  </a:cubicBezTo>
                  <a:cubicBezTo>
                    <a:pt x="2426" y="3446"/>
                    <a:pt x="2432" y="3445"/>
                    <a:pt x="2437" y="3441"/>
                  </a:cubicBezTo>
                  <a:cubicBezTo>
                    <a:pt x="2545" y="3369"/>
                    <a:pt x="2110" y="2541"/>
                    <a:pt x="1467" y="1593"/>
                  </a:cubicBezTo>
                  <a:cubicBezTo>
                    <a:pt x="852" y="688"/>
                    <a:pt x="271" y="1"/>
                    <a:pt x="12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3"/>
            <p:cNvSpPr/>
            <p:nvPr/>
          </p:nvSpPr>
          <p:spPr>
            <a:xfrm>
              <a:off x="8441928" y="1985260"/>
              <a:ext cx="35751" cy="61102"/>
            </a:xfrm>
            <a:custGeom>
              <a:avLst/>
              <a:gdLst/>
              <a:ahLst/>
              <a:cxnLst/>
              <a:rect l="l" t="t" r="r" b="b"/>
              <a:pathLst>
                <a:path w="1485" h="2538" extrusionOk="0">
                  <a:moveTo>
                    <a:pt x="131" y="1"/>
                  </a:moveTo>
                  <a:cubicBezTo>
                    <a:pt x="117" y="1"/>
                    <a:pt x="106" y="4"/>
                    <a:pt x="98" y="12"/>
                  </a:cubicBezTo>
                  <a:cubicBezTo>
                    <a:pt x="0" y="102"/>
                    <a:pt x="345" y="624"/>
                    <a:pt x="678" y="1300"/>
                  </a:cubicBezTo>
                  <a:cubicBezTo>
                    <a:pt x="1011" y="1958"/>
                    <a:pt x="1221" y="2537"/>
                    <a:pt x="1353" y="2537"/>
                  </a:cubicBezTo>
                  <a:cubicBezTo>
                    <a:pt x="1355" y="2537"/>
                    <a:pt x="1358" y="2537"/>
                    <a:pt x="1361" y="2537"/>
                  </a:cubicBezTo>
                  <a:cubicBezTo>
                    <a:pt x="1485" y="2519"/>
                    <a:pt x="1468" y="1831"/>
                    <a:pt x="1096" y="1091"/>
                  </a:cubicBezTo>
                  <a:cubicBezTo>
                    <a:pt x="759" y="413"/>
                    <a:pt x="280" y="1"/>
                    <a:pt x="13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3"/>
            <p:cNvSpPr/>
            <p:nvPr/>
          </p:nvSpPr>
          <p:spPr>
            <a:xfrm>
              <a:off x="8068393" y="2311103"/>
              <a:ext cx="11460" cy="60813"/>
            </a:xfrm>
            <a:custGeom>
              <a:avLst/>
              <a:gdLst/>
              <a:ahLst/>
              <a:cxnLst/>
              <a:rect l="l" t="t" r="r" b="b"/>
              <a:pathLst>
                <a:path w="476" h="2526" extrusionOk="0">
                  <a:moveTo>
                    <a:pt x="231" y="1"/>
                  </a:moveTo>
                  <a:cubicBezTo>
                    <a:pt x="102" y="2"/>
                    <a:pt x="1" y="567"/>
                    <a:pt x="4" y="1265"/>
                  </a:cubicBezTo>
                  <a:cubicBezTo>
                    <a:pt x="7" y="1962"/>
                    <a:pt x="115" y="2525"/>
                    <a:pt x="246" y="2525"/>
                  </a:cubicBezTo>
                  <a:cubicBezTo>
                    <a:pt x="375" y="2525"/>
                    <a:pt x="476" y="1959"/>
                    <a:pt x="471" y="1263"/>
                  </a:cubicBezTo>
                  <a:cubicBezTo>
                    <a:pt x="468" y="566"/>
                    <a:pt x="360" y="1"/>
                    <a:pt x="23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3"/>
            <p:cNvSpPr/>
            <p:nvPr/>
          </p:nvSpPr>
          <p:spPr>
            <a:xfrm>
              <a:off x="8115218" y="2219887"/>
              <a:ext cx="15745" cy="34861"/>
            </a:xfrm>
            <a:custGeom>
              <a:avLst/>
              <a:gdLst/>
              <a:ahLst/>
              <a:cxnLst/>
              <a:rect l="l" t="t" r="r" b="b"/>
              <a:pathLst>
                <a:path w="654" h="1448" extrusionOk="0">
                  <a:moveTo>
                    <a:pt x="487" y="1"/>
                  </a:moveTo>
                  <a:cubicBezTo>
                    <a:pt x="364" y="1"/>
                    <a:pt x="195" y="289"/>
                    <a:pt x="100" y="668"/>
                  </a:cubicBezTo>
                  <a:cubicBezTo>
                    <a:pt x="0" y="1066"/>
                    <a:pt x="22" y="1414"/>
                    <a:pt x="147" y="1445"/>
                  </a:cubicBezTo>
                  <a:cubicBezTo>
                    <a:pt x="154" y="1447"/>
                    <a:pt x="160" y="1447"/>
                    <a:pt x="166" y="1447"/>
                  </a:cubicBezTo>
                  <a:cubicBezTo>
                    <a:pt x="290" y="1447"/>
                    <a:pt x="459" y="1159"/>
                    <a:pt x="554" y="780"/>
                  </a:cubicBezTo>
                  <a:cubicBezTo>
                    <a:pt x="654" y="382"/>
                    <a:pt x="632" y="34"/>
                    <a:pt x="507" y="3"/>
                  </a:cubicBezTo>
                  <a:cubicBezTo>
                    <a:pt x="500" y="1"/>
                    <a:pt x="494" y="1"/>
                    <a:pt x="48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3"/>
            <p:cNvSpPr/>
            <p:nvPr/>
          </p:nvSpPr>
          <p:spPr>
            <a:xfrm>
              <a:off x="8486224" y="2791863"/>
              <a:ext cx="39868" cy="70588"/>
            </a:xfrm>
            <a:custGeom>
              <a:avLst/>
              <a:gdLst/>
              <a:ahLst/>
              <a:cxnLst/>
              <a:rect l="l" t="t" r="r" b="b"/>
              <a:pathLst>
                <a:path w="1656" h="2932" extrusionOk="0">
                  <a:moveTo>
                    <a:pt x="126" y="0"/>
                  </a:moveTo>
                  <a:cubicBezTo>
                    <a:pt x="106" y="0"/>
                    <a:pt x="92" y="6"/>
                    <a:pt x="86" y="17"/>
                  </a:cubicBezTo>
                  <a:cubicBezTo>
                    <a:pt x="1" y="125"/>
                    <a:pt x="517" y="628"/>
                    <a:pt x="840" y="1417"/>
                  </a:cubicBezTo>
                  <a:cubicBezTo>
                    <a:pt x="1181" y="2196"/>
                    <a:pt x="1186" y="2917"/>
                    <a:pt x="1322" y="2930"/>
                  </a:cubicBezTo>
                  <a:cubicBezTo>
                    <a:pt x="1324" y="2931"/>
                    <a:pt x="1326" y="2931"/>
                    <a:pt x="1329" y="2931"/>
                  </a:cubicBezTo>
                  <a:cubicBezTo>
                    <a:pt x="1449" y="2931"/>
                    <a:pt x="1655" y="2129"/>
                    <a:pt x="1271" y="1234"/>
                  </a:cubicBezTo>
                  <a:cubicBezTo>
                    <a:pt x="928" y="412"/>
                    <a:pt x="297" y="0"/>
                    <a:pt x="126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3"/>
            <p:cNvSpPr/>
            <p:nvPr/>
          </p:nvSpPr>
          <p:spPr>
            <a:xfrm>
              <a:off x="8407718" y="2918252"/>
              <a:ext cx="30118" cy="44033"/>
            </a:xfrm>
            <a:custGeom>
              <a:avLst/>
              <a:gdLst/>
              <a:ahLst/>
              <a:cxnLst/>
              <a:rect l="l" t="t" r="r" b="b"/>
              <a:pathLst>
                <a:path w="1251" h="1829" extrusionOk="0">
                  <a:moveTo>
                    <a:pt x="141" y="1"/>
                  </a:moveTo>
                  <a:cubicBezTo>
                    <a:pt x="107" y="1"/>
                    <a:pt x="83" y="10"/>
                    <a:pt x="73" y="30"/>
                  </a:cubicBezTo>
                  <a:cubicBezTo>
                    <a:pt x="1" y="143"/>
                    <a:pt x="311" y="461"/>
                    <a:pt x="540" y="925"/>
                  </a:cubicBezTo>
                  <a:cubicBezTo>
                    <a:pt x="780" y="1382"/>
                    <a:pt x="855" y="1820"/>
                    <a:pt x="987" y="1828"/>
                  </a:cubicBezTo>
                  <a:cubicBezTo>
                    <a:pt x="989" y="1828"/>
                    <a:pt x="992" y="1828"/>
                    <a:pt x="994" y="1828"/>
                  </a:cubicBezTo>
                  <a:cubicBezTo>
                    <a:pt x="1116" y="1828"/>
                    <a:pt x="1251" y="1289"/>
                    <a:pt x="956" y="713"/>
                  </a:cubicBezTo>
                  <a:cubicBezTo>
                    <a:pt x="710" y="226"/>
                    <a:pt x="307" y="1"/>
                    <a:pt x="14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3"/>
            <p:cNvSpPr/>
            <p:nvPr/>
          </p:nvSpPr>
          <p:spPr>
            <a:xfrm>
              <a:off x="8450330" y="2992545"/>
              <a:ext cx="57395" cy="82698"/>
            </a:xfrm>
            <a:custGeom>
              <a:avLst/>
              <a:gdLst/>
              <a:ahLst/>
              <a:cxnLst/>
              <a:rect l="l" t="t" r="r" b="b"/>
              <a:pathLst>
                <a:path w="2384" h="3435" extrusionOk="0">
                  <a:moveTo>
                    <a:pt x="2256" y="1"/>
                  </a:moveTo>
                  <a:cubicBezTo>
                    <a:pt x="2112" y="1"/>
                    <a:pt x="1566" y="691"/>
                    <a:pt x="994" y="1593"/>
                  </a:cubicBezTo>
                  <a:cubicBezTo>
                    <a:pt x="396" y="2538"/>
                    <a:pt x="1" y="3361"/>
                    <a:pt x="110" y="3430"/>
                  </a:cubicBezTo>
                  <a:cubicBezTo>
                    <a:pt x="115" y="3433"/>
                    <a:pt x="121" y="3434"/>
                    <a:pt x="128" y="3434"/>
                  </a:cubicBezTo>
                  <a:cubicBezTo>
                    <a:pt x="271" y="3434"/>
                    <a:pt x="819" y="2744"/>
                    <a:pt x="1389" y="1843"/>
                  </a:cubicBezTo>
                  <a:cubicBezTo>
                    <a:pt x="1986" y="897"/>
                    <a:pt x="2383" y="74"/>
                    <a:pt x="2274" y="6"/>
                  </a:cubicBezTo>
                  <a:cubicBezTo>
                    <a:pt x="2269" y="3"/>
                    <a:pt x="2263" y="1"/>
                    <a:pt x="225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8490389" y="3126229"/>
              <a:ext cx="38038" cy="23738"/>
            </a:xfrm>
            <a:custGeom>
              <a:avLst/>
              <a:gdLst/>
              <a:ahLst/>
              <a:cxnLst/>
              <a:rect l="l" t="t" r="r" b="b"/>
              <a:pathLst>
                <a:path w="1580" h="986" extrusionOk="0">
                  <a:moveTo>
                    <a:pt x="1400" y="0"/>
                  </a:moveTo>
                  <a:cubicBezTo>
                    <a:pt x="1245" y="0"/>
                    <a:pt x="961" y="110"/>
                    <a:pt x="667" y="295"/>
                  </a:cubicBezTo>
                  <a:cubicBezTo>
                    <a:pt x="269" y="543"/>
                    <a:pt x="1" y="834"/>
                    <a:pt x="69" y="943"/>
                  </a:cubicBezTo>
                  <a:cubicBezTo>
                    <a:pt x="87" y="972"/>
                    <a:pt x="125" y="985"/>
                    <a:pt x="179" y="985"/>
                  </a:cubicBezTo>
                  <a:cubicBezTo>
                    <a:pt x="334" y="985"/>
                    <a:pt x="618" y="875"/>
                    <a:pt x="914" y="690"/>
                  </a:cubicBezTo>
                  <a:cubicBezTo>
                    <a:pt x="1312" y="442"/>
                    <a:pt x="1580" y="152"/>
                    <a:pt x="1511" y="42"/>
                  </a:cubicBezTo>
                  <a:cubicBezTo>
                    <a:pt x="1493" y="14"/>
                    <a:pt x="1455" y="0"/>
                    <a:pt x="140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3"/>
            <p:cNvSpPr/>
            <p:nvPr/>
          </p:nvSpPr>
          <p:spPr>
            <a:xfrm>
              <a:off x="8264838" y="3105091"/>
              <a:ext cx="61175" cy="52291"/>
            </a:xfrm>
            <a:custGeom>
              <a:avLst/>
              <a:gdLst/>
              <a:ahLst/>
              <a:cxnLst/>
              <a:rect l="l" t="t" r="r" b="b"/>
              <a:pathLst>
                <a:path w="2541" h="2172" extrusionOk="0">
                  <a:moveTo>
                    <a:pt x="140" y="1"/>
                  </a:moveTo>
                  <a:cubicBezTo>
                    <a:pt x="92" y="1"/>
                    <a:pt x="62" y="11"/>
                    <a:pt x="54" y="32"/>
                  </a:cubicBezTo>
                  <a:cubicBezTo>
                    <a:pt x="0" y="154"/>
                    <a:pt x="609" y="523"/>
                    <a:pt x="1243" y="1100"/>
                  </a:cubicBezTo>
                  <a:cubicBezTo>
                    <a:pt x="1848" y="1637"/>
                    <a:pt x="2266" y="2171"/>
                    <a:pt x="2408" y="2171"/>
                  </a:cubicBezTo>
                  <a:cubicBezTo>
                    <a:pt x="2416" y="2171"/>
                    <a:pt x="2424" y="2170"/>
                    <a:pt x="2430" y="2166"/>
                  </a:cubicBezTo>
                  <a:cubicBezTo>
                    <a:pt x="2541" y="2112"/>
                    <a:pt x="2260" y="1381"/>
                    <a:pt x="1555" y="752"/>
                  </a:cubicBezTo>
                  <a:cubicBezTo>
                    <a:pt x="978" y="230"/>
                    <a:pt x="363" y="1"/>
                    <a:pt x="140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3"/>
            <p:cNvSpPr/>
            <p:nvPr/>
          </p:nvSpPr>
          <p:spPr>
            <a:xfrm>
              <a:off x="8346209" y="3009854"/>
              <a:ext cx="19429" cy="52098"/>
            </a:xfrm>
            <a:custGeom>
              <a:avLst/>
              <a:gdLst/>
              <a:ahLst/>
              <a:cxnLst/>
              <a:rect l="l" t="t" r="r" b="b"/>
              <a:pathLst>
                <a:path w="807" h="2164" extrusionOk="0">
                  <a:moveTo>
                    <a:pt x="138" y="0"/>
                  </a:moveTo>
                  <a:cubicBezTo>
                    <a:pt x="134" y="0"/>
                    <a:pt x="130" y="1"/>
                    <a:pt x="126" y="2"/>
                  </a:cubicBezTo>
                  <a:cubicBezTo>
                    <a:pt x="0" y="35"/>
                    <a:pt x="23" y="544"/>
                    <a:pt x="177" y="1140"/>
                  </a:cubicBezTo>
                  <a:cubicBezTo>
                    <a:pt x="326" y="1718"/>
                    <a:pt x="542" y="2164"/>
                    <a:pt x="668" y="2164"/>
                  </a:cubicBezTo>
                  <a:cubicBezTo>
                    <a:pt x="673" y="2164"/>
                    <a:pt x="677" y="2163"/>
                    <a:pt x="681" y="2162"/>
                  </a:cubicBezTo>
                  <a:cubicBezTo>
                    <a:pt x="807" y="2130"/>
                    <a:pt x="784" y="1620"/>
                    <a:pt x="631" y="1024"/>
                  </a:cubicBezTo>
                  <a:cubicBezTo>
                    <a:pt x="482" y="447"/>
                    <a:pt x="265" y="0"/>
                    <a:pt x="13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3"/>
            <p:cNvSpPr/>
            <p:nvPr/>
          </p:nvSpPr>
          <p:spPr>
            <a:xfrm>
              <a:off x="8143047" y="3127601"/>
              <a:ext cx="39892" cy="52508"/>
            </a:xfrm>
            <a:custGeom>
              <a:avLst/>
              <a:gdLst/>
              <a:ahLst/>
              <a:cxnLst/>
              <a:rect l="l" t="t" r="r" b="b"/>
              <a:pathLst>
                <a:path w="1657" h="2181" extrusionOk="0">
                  <a:moveTo>
                    <a:pt x="1520" y="0"/>
                  </a:moveTo>
                  <a:cubicBezTo>
                    <a:pt x="1380" y="0"/>
                    <a:pt x="1001" y="406"/>
                    <a:pt x="634" y="960"/>
                  </a:cubicBezTo>
                  <a:cubicBezTo>
                    <a:pt x="236" y="1559"/>
                    <a:pt x="0" y="2101"/>
                    <a:pt x="107" y="2173"/>
                  </a:cubicBezTo>
                  <a:cubicBezTo>
                    <a:pt x="114" y="2178"/>
                    <a:pt x="124" y="2181"/>
                    <a:pt x="135" y="2181"/>
                  </a:cubicBezTo>
                  <a:cubicBezTo>
                    <a:pt x="274" y="2181"/>
                    <a:pt x="653" y="1774"/>
                    <a:pt x="1023" y="1220"/>
                  </a:cubicBezTo>
                  <a:cubicBezTo>
                    <a:pt x="1419" y="622"/>
                    <a:pt x="1656" y="80"/>
                    <a:pt x="1548" y="8"/>
                  </a:cubicBezTo>
                  <a:cubicBezTo>
                    <a:pt x="1540" y="3"/>
                    <a:pt x="1531" y="0"/>
                    <a:pt x="152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3"/>
            <p:cNvSpPr/>
            <p:nvPr/>
          </p:nvSpPr>
          <p:spPr>
            <a:xfrm>
              <a:off x="8342309" y="2788902"/>
              <a:ext cx="40590" cy="82577"/>
            </a:xfrm>
            <a:custGeom>
              <a:avLst/>
              <a:gdLst/>
              <a:ahLst/>
              <a:cxnLst/>
              <a:rect l="l" t="t" r="r" b="b"/>
              <a:pathLst>
                <a:path w="1686" h="3430" extrusionOk="0">
                  <a:moveTo>
                    <a:pt x="1554" y="1"/>
                  </a:moveTo>
                  <a:cubicBezTo>
                    <a:pt x="1420" y="1"/>
                    <a:pt x="1013" y="709"/>
                    <a:pt x="628" y="1625"/>
                  </a:cubicBezTo>
                  <a:cubicBezTo>
                    <a:pt x="228" y="2570"/>
                    <a:pt x="1" y="3377"/>
                    <a:pt x="120" y="3427"/>
                  </a:cubicBezTo>
                  <a:cubicBezTo>
                    <a:pt x="124" y="3429"/>
                    <a:pt x="128" y="3430"/>
                    <a:pt x="133" y="3430"/>
                  </a:cubicBezTo>
                  <a:cubicBezTo>
                    <a:pt x="267" y="3430"/>
                    <a:pt x="672" y="2722"/>
                    <a:pt x="1059" y="1806"/>
                  </a:cubicBezTo>
                  <a:cubicBezTo>
                    <a:pt x="1457" y="860"/>
                    <a:pt x="1686" y="54"/>
                    <a:pt x="1567" y="3"/>
                  </a:cubicBezTo>
                  <a:cubicBezTo>
                    <a:pt x="1563" y="2"/>
                    <a:pt x="1559" y="1"/>
                    <a:pt x="1554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3"/>
            <p:cNvSpPr/>
            <p:nvPr/>
          </p:nvSpPr>
          <p:spPr>
            <a:xfrm>
              <a:off x="8457720" y="2593011"/>
              <a:ext cx="23256" cy="73910"/>
            </a:xfrm>
            <a:custGeom>
              <a:avLst/>
              <a:gdLst/>
              <a:ahLst/>
              <a:cxnLst/>
              <a:rect l="l" t="t" r="r" b="b"/>
              <a:pathLst>
                <a:path w="966" h="3070" extrusionOk="0">
                  <a:moveTo>
                    <a:pt x="832" y="1"/>
                  </a:moveTo>
                  <a:cubicBezTo>
                    <a:pt x="702" y="1"/>
                    <a:pt x="449" y="652"/>
                    <a:pt x="256" y="1481"/>
                  </a:cubicBezTo>
                  <a:cubicBezTo>
                    <a:pt x="58" y="2329"/>
                    <a:pt x="1" y="3037"/>
                    <a:pt x="127" y="3068"/>
                  </a:cubicBezTo>
                  <a:cubicBezTo>
                    <a:pt x="129" y="3069"/>
                    <a:pt x="132" y="3069"/>
                    <a:pt x="135" y="3069"/>
                  </a:cubicBezTo>
                  <a:cubicBezTo>
                    <a:pt x="263" y="3069"/>
                    <a:pt x="518" y="2417"/>
                    <a:pt x="711" y="1587"/>
                  </a:cubicBezTo>
                  <a:cubicBezTo>
                    <a:pt x="909" y="740"/>
                    <a:pt x="966" y="31"/>
                    <a:pt x="840" y="2"/>
                  </a:cubicBezTo>
                  <a:cubicBezTo>
                    <a:pt x="837" y="1"/>
                    <a:pt x="835" y="1"/>
                    <a:pt x="832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3"/>
            <p:cNvSpPr/>
            <p:nvPr/>
          </p:nvSpPr>
          <p:spPr>
            <a:xfrm>
              <a:off x="8493350" y="2658348"/>
              <a:ext cx="23449" cy="69553"/>
            </a:xfrm>
            <a:custGeom>
              <a:avLst/>
              <a:gdLst/>
              <a:ahLst/>
              <a:cxnLst/>
              <a:rect l="l" t="t" r="r" b="b"/>
              <a:pathLst>
                <a:path w="974" h="2889" extrusionOk="0">
                  <a:moveTo>
                    <a:pt x="838" y="1"/>
                  </a:moveTo>
                  <a:cubicBezTo>
                    <a:pt x="709" y="1"/>
                    <a:pt x="454" y="610"/>
                    <a:pt x="260" y="1388"/>
                  </a:cubicBezTo>
                  <a:cubicBezTo>
                    <a:pt x="61" y="2185"/>
                    <a:pt x="0" y="2856"/>
                    <a:pt x="126" y="2887"/>
                  </a:cubicBezTo>
                  <a:cubicBezTo>
                    <a:pt x="129" y="2888"/>
                    <a:pt x="132" y="2888"/>
                    <a:pt x="136" y="2888"/>
                  </a:cubicBezTo>
                  <a:cubicBezTo>
                    <a:pt x="265" y="2888"/>
                    <a:pt x="520" y="2277"/>
                    <a:pt x="714" y="1502"/>
                  </a:cubicBezTo>
                  <a:cubicBezTo>
                    <a:pt x="913" y="705"/>
                    <a:pt x="973" y="34"/>
                    <a:pt x="848" y="2"/>
                  </a:cubicBezTo>
                  <a:cubicBezTo>
                    <a:pt x="845" y="1"/>
                    <a:pt x="842" y="1"/>
                    <a:pt x="838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3"/>
            <p:cNvSpPr/>
            <p:nvPr/>
          </p:nvSpPr>
          <p:spPr>
            <a:xfrm>
              <a:off x="8520337" y="1911064"/>
              <a:ext cx="29516" cy="19790"/>
            </a:xfrm>
            <a:custGeom>
              <a:avLst/>
              <a:gdLst/>
              <a:ahLst/>
              <a:cxnLst/>
              <a:rect l="l" t="t" r="r" b="b"/>
              <a:pathLst>
                <a:path w="1226" h="822" extrusionOk="0">
                  <a:moveTo>
                    <a:pt x="197" y="1"/>
                  </a:moveTo>
                  <a:cubicBezTo>
                    <a:pt x="139" y="1"/>
                    <a:pt x="95" y="16"/>
                    <a:pt x="73" y="49"/>
                  </a:cubicBezTo>
                  <a:cubicBezTo>
                    <a:pt x="1" y="157"/>
                    <a:pt x="186" y="405"/>
                    <a:pt x="483" y="606"/>
                  </a:cubicBezTo>
                  <a:cubicBezTo>
                    <a:pt x="690" y="743"/>
                    <a:pt x="897" y="822"/>
                    <a:pt x="1029" y="822"/>
                  </a:cubicBezTo>
                  <a:cubicBezTo>
                    <a:pt x="1088" y="822"/>
                    <a:pt x="1132" y="806"/>
                    <a:pt x="1154" y="774"/>
                  </a:cubicBezTo>
                  <a:cubicBezTo>
                    <a:pt x="1226" y="666"/>
                    <a:pt x="1043" y="418"/>
                    <a:pt x="744" y="217"/>
                  </a:cubicBezTo>
                  <a:cubicBezTo>
                    <a:pt x="537" y="79"/>
                    <a:pt x="329" y="1"/>
                    <a:pt x="19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3"/>
            <p:cNvSpPr/>
            <p:nvPr/>
          </p:nvSpPr>
          <p:spPr>
            <a:xfrm>
              <a:off x="8590586" y="1892984"/>
              <a:ext cx="41674" cy="20199"/>
            </a:xfrm>
            <a:custGeom>
              <a:avLst/>
              <a:gdLst/>
              <a:ahLst/>
              <a:cxnLst/>
              <a:rect l="l" t="t" r="r" b="b"/>
              <a:pathLst>
                <a:path w="1731" h="839" extrusionOk="0">
                  <a:moveTo>
                    <a:pt x="216" y="0"/>
                  </a:moveTo>
                  <a:cubicBezTo>
                    <a:pt x="130" y="0"/>
                    <a:pt x="72" y="19"/>
                    <a:pt x="55" y="58"/>
                  </a:cubicBezTo>
                  <a:cubicBezTo>
                    <a:pt x="1" y="176"/>
                    <a:pt x="323" y="434"/>
                    <a:pt x="770" y="633"/>
                  </a:cubicBezTo>
                  <a:cubicBezTo>
                    <a:pt x="1068" y="765"/>
                    <a:pt x="1346" y="839"/>
                    <a:pt x="1515" y="839"/>
                  </a:cubicBezTo>
                  <a:cubicBezTo>
                    <a:pt x="1601" y="839"/>
                    <a:pt x="1659" y="820"/>
                    <a:pt x="1676" y="780"/>
                  </a:cubicBezTo>
                  <a:cubicBezTo>
                    <a:pt x="1730" y="663"/>
                    <a:pt x="1409" y="405"/>
                    <a:pt x="961" y="205"/>
                  </a:cubicBezTo>
                  <a:cubicBezTo>
                    <a:pt x="663" y="73"/>
                    <a:pt x="385" y="0"/>
                    <a:pt x="216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3"/>
            <p:cNvSpPr/>
            <p:nvPr/>
          </p:nvSpPr>
          <p:spPr>
            <a:xfrm>
              <a:off x="8688832" y="1902734"/>
              <a:ext cx="18032" cy="18658"/>
            </a:xfrm>
            <a:custGeom>
              <a:avLst/>
              <a:gdLst/>
              <a:ahLst/>
              <a:cxnLst/>
              <a:rect l="l" t="t" r="r" b="b"/>
              <a:pathLst>
                <a:path w="749" h="775" extrusionOk="0">
                  <a:moveTo>
                    <a:pt x="190" y="0"/>
                  </a:moveTo>
                  <a:cubicBezTo>
                    <a:pt x="157" y="0"/>
                    <a:pt x="127" y="9"/>
                    <a:pt x="103" y="27"/>
                  </a:cubicBezTo>
                  <a:cubicBezTo>
                    <a:pt x="1" y="104"/>
                    <a:pt x="38" y="328"/>
                    <a:pt x="187" y="529"/>
                  </a:cubicBezTo>
                  <a:cubicBezTo>
                    <a:pt x="302" y="681"/>
                    <a:pt x="449" y="774"/>
                    <a:pt x="558" y="774"/>
                  </a:cubicBezTo>
                  <a:cubicBezTo>
                    <a:pt x="591" y="774"/>
                    <a:pt x="621" y="766"/>
                    <a:pt x="646" y="747"/>
                  </a:cubicBezTo>
                  <a:cubicBezTo>
                    <a:pt x="748" y="671"/>
                    <a:pt x="711" y="447"/>
                    <a:pt x="561" y="248"/>
                  </a:cubicBezTo>
                  <a:cubicBezTo>
                    <a:pt x="446" y="94"/>
                    <a:pt x="299" y="0"/>
                    <a:pt x="19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3"/>
            <p:cNvSpPr/>
            <p:nvPr/>
          </p:nvSpPr>
          <p:spPr>
            <a:xfrm>
              <a:off x="8515739" y="1309308"/>
              <a:ext cx="99815" cy="189085"/>
            </a:xfrm>
            <a:custGeom>
              <a:avLst/>
              <a:gdLst/>
              <a:ahLst/>
              <a:cxnLst/>
              <a:rect l="l" t="t" r="r" b="b"/>
              <a:pathLst>
                <a:path w="4146" h="7854" extrusionOk="0">
                  <a:moveTo>
                    <a:pt x="1298" y="1"/>
                  </a:moveTo>
                  <a:cubicBezTo>
                    <a:pt x="1232" y="1"/>
                    <a:pt x="839" y="404"/>
                    <a:pt x="519" y="1221"/>
                  </a:cubicBezTo>
                  <a:cubicBezTo>
                    <a:pt x="187" y="2055"/>
                    <a:pt x="1" y="3386"/>
                    <a:pt x="481" y="4723"/>
                  </a:cubicBezTo>
                  <a:cubicBezTo>
                    <a:pt x="964" y="6059"/>
                    <a:pt x="1954" y="6967"/>
                    <a:pt x="2743" y="7398"/>
                  </a:cubicBezTo>
                  <a:cubicBezTo>
                    <a:pt x="3380" y="7753"/>
                    <a:pt x="3875" y="7854"/>
                    <a:pt x="4052" y="7854"/>
                  </a:cubicBezTo>
                  <a:cubicBezTo>
                    <a:pt x="4096" y="7854"/>
                    <a:pt x="4121" y="7847"/>
                    <a:pt x="4122" y="7837"/>
                  </a:cubicBezTo>
                  <a:cubicBezTo>
                    <a:pt x="4145" y="7764"/>
                    <a:pt x="3619" y="7604"/>
                    <a:pt x="2917" y="7119"/>
                  </a:cubicBezTo>
                  <a:cubicBezTo>
                    <a:pt x="2220" y="6644"/>
                    <a:pt x="1358" y="5775"/>
                    <a:pt x="920" y="4567"/>
                  </a:cubicBezTo>
                  <a:cubicBezTo>
                    <a:pt x="486" y="3353"/>
                    <a:pt x="599" y="2135"/>
                    <a:pt x="834" y="1325"/>
                  </a:cubicBezTo>
                  <a:cubicBezTo>
                    <a:pt x="1064" y="502"/>
                    <a:pt x="1368" y="44"/>
                    <a:pt x="1304" y="3"/>
                  </a:cubicBezTo>
                  <a:cubicBezTo>
                    <a:pt x="1302" y="1"/>
                    <a:pt x="1300" y="1"/>
                    <a:pt x="1298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3292796" y="3400385"/>
            <a:ext cx="2772080" cy="12037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Google Shape;1053;p33"/>
          <p:cNvSpPr/>
          <p:nvPr/>
        </p:nvSpPr>
        <p:spPr>
          <a:xfrm>
            <a:off x="3610021" y="3835566"/>
            <a:ext cx="312877" cy="313222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4" name="Google Shape;1054;p33"/>
          <p:cNvGrpSpPr/>
          <p:nvPr/>
        </p:nvGrpSpPr>
        <p:grpSpPr>
          <a:xfrm>
            <a:off x="4462802" y="3857283"/>
            <a:ext cx="313215" cy="312869"/>
            <a:chOff x="3752358" y="3817349"/>
            <a:chExt cx="346056" cy="345674"/>
          </a:xfrm>
        </p:grpSpPr>
        <p:sp>
          <p:nvSpPr>
            <p:cNvPr id="1055" name="Google Shape;1055;p33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" name="Google Shape;1059;p33"/>
          <p:cNvGrpSpPr/>
          <p:nvPr/>
        </p:nvGrpSpPr>
        <p:grpSpPr>
          <a:xfrm>
            <a:off x="5297728" y="3835566"/>
            <a:ext cx="313186" cy="312869"/>
            <a:chOff x="4201447" y="3817349"/>
            <a:chExt cx="346024" cy="345674"/>
          </a:xfrm>
        </p:grpSpPr>
        <p:sp>
          <p:nvSpPr>
            <p:cNvPr id="1060" name="Google Shape;1060;p33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084690" y="546010"/>
            <a:ext cx="4974620" cy="630900"/>
          </a:xfrm>
        </p:spPr>
        <p:txBody>
          <a:bodyPr/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mentor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308;p22"/>
          <p:cNvSpPr txBox="1">
            <a:spLocks noGrp="1"/>
          </p:cNvSpPr>
          <p:nvPr>
            <p:ph type="subTitle" idx="4294967295"/>
          </p:nvPr>
        </p:nvSpPr>
        <p:spPr>
          <a:xfrm>
            <a:off x="4378325" y="3452813"/>
            <a:ext cx="4765675" cy="995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Dr.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Hang</a:t>
            </a:r>
            <a:endParaRPr lang="en-US" sz="2400" dirty="0" smtClean="0">
              <a:solidFill>
                <a:schemeClr val="tx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/>
            <a:r>
              <a:rPr lang="en-US" sz="2400" dirty="0" smtClean="0">
                <a:solidFill>
                  <a:schemeClr val="tx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Email : hanhuhangdtu@gmail.com</a:t>
            </a:r>
          </a:p>
          <a:p>
            <a:pPr marL="0" lvl="0" indent="0"/>
            <a:endParaRPr sz="2400" dirty="0">
              <a:solidFill>
                <a:srgbClr val="1E2128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68" y="2136530"/>
            <a:ext cx="2264815" cy="2142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3842473" y="8604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01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ctrTitle"/>
          </p:nvPr>
        </p:nvSpPr>
        <p:spPr>
          <a:xfrm>
            <a:off x="1854517" y="462900"/>
            <a:ext cx="55398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9" name="Google Shape;239;p20"/>
          <p:cNvGrpSpPr/>
          <p:nvPr/>
        </p:nvGrpSpPr>
        <p:grpSpPr>
          <a:xfrm>
            <a:off x="449775" y="2586050"/>
            <a:ext cx="1581350" cy="2236395"/>
            <a:chOff x="449775" y="2586050"/>
            <a:chExt cx="1581350" cy="2236395"/>
          </a:xfrm>
        </p:grpSpPr>
        <p:grpSp>
          <p:nvGrpSpPr>
            <p:cNvPr id="240" name="Google Shape;240;p20"/>
            <p:cNvGrpSpPr/>
            <p:nvPr/>
          </p:nvGrpSpPr>
          <p:grpSpPr>
            <a:xfrm>
              <a:off x="449775" y="2586050"/>
              <a:ext cx="1581350" cy="1805658"/>
              <a:chOff x="3708086" y="2471407"/>
              <a:chExt cx="2111000" cy="2410437"/>
            </a:xfrm>
          </p:grpSpPr>
          <p:sp>
            <p:nvSpPr>
              <p:cNvPr id="241" name="Google Shape;241;p20"/>
              <p:cNvSpPr/>
              <p:nvPr/>
            </p:nvSpPr>
            <p:spPr>
              <a:xfrm>
                <a:off x="4828900" y="3467800"/>
                <a:ext cx="754425" cy="934775"/>
              </a:xfrm>
              <a:custGeom>
                <a:avLst/>
                <a:gdLst/>
                <a:ahLst/>
                <a:cxnLst/>
                <a:rect l="l" t="t" r="r" b="b"/>
                <a:pathLst>
                  <a:path w="30177" h="37391" extrusionOk="0">
                    <a:moveTo>
                      <a:pt x="30177" y="1"/>
                    </a:moveTo>
                    <a:cubicBezTo>
                      <a:pt x="21337" y="4386"/>
                      <a:pt x="14294" y="11656"/>
                      <a:pt x="7857" y="19135"/>
                    </a:cubicBezTo>
                    <a:cubicBezTo>
                      <a:pt x="5678" y="21667"/>
                      <a:pt x="3523" y="24273"/>
                      <a:pt x="2072" y="27283"/>
                    </a:cubicBezTo>
                    <a:cubicBezTo>
                      <a:pt x="1057" y="29391"/>
                      <a:pt x="407" y="31674"/>
                      <a:pt x="151" y="34000"/>
                    </a:cubicBezTo>
                    <a:lnTo>
                      <a:pt x="151" y="34000"/>
                    </a:lnTo>
                    <a:cubicBezTo>
                      <a:pt x="4913" y="23640"/>
                      <a:pt x="17457" y="18995"/>
                      <a:pt x="23818" y="9477"/>
                    </a:cubicBezTo>
                    <a:cubicBezTo>
                      <a:pt x="25939" y="6302"/>
                      <a:pt x="27368" y="2588"/>
                      <a:pt x="30177" y="1"/>
                    </a:cubicBezTo>
                    <a:close/>
                    <a:moveTo>
                      <a:pt x="151" y="34000"/>
                    </a:moveTo>
                    <a:cubicBezTo>
                      <a:pt x="100" y="34111"/>
                      <a:pt x="49" y="34223"/>
                      <a:pt x="0" y="34336"/>
                    </a:cubicBezTo>
                    <a:lnTo>
                      <a:pt x="30" y="35897"/>
                    </a:lnTo>
                    <a:lnTo>
                      <a:pt x="30" y="35897"/>
                    </a:lnTo>
                    <a:cubicBezTo>
                      <a:pt x="41" y="35264"/>
                      <a:pt x="81" y="34630"/>
                      <a:pt x="151" y="34000"/>
                    </a:cubicBezTo>
                    <a:close/>
                    <a:moveTo>
                      <a:pt x="30" y="35897"/>
                    </a:moveTo>
                    <a:cubicBezTo>
                      <a:pt x="21" y="36395"/>
                      <a:pt x="30" y="36893"/>
                      <a:pt x="58" y="37391"/>
                    </a:cubicBezTo>
                    <a:lnTo>
                      <a:pt x="30" y="3589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2" name="Google Shape;242;p20"/>
              <p:cNvSpPr/>
              <p:nvPr/>
            </p:nvSpPr>
            <p:spPr>
              <a:xfrm>
                <a:off x="3901125" y="3222900"/>
                <a:ext cx="931575" cy="946825"/>
              </a:xfrm>
              <a:custGeom>
                <a:avLst/>
                <a:gdLst/>
                <a:ahLst/>
                <a:cxnLst/>
                <a:rect l="l" t="t" r="r" b="b"/>
                <a:pathLst>
                  <a:path w="37263" h="37873" extrusionOk="0">
                    <a:moveTo>
                      <a:pt x="1115" y="0"/>
                    </a:moveTo>
                    <a:cubicBezTo>
                      <a:pt x="745" y="0"/>
                      <a:pt x="373" y="26"/>
                      <a:pt x="0" y="80"/>
                    </a:cubicBezTo>
                    <a:cubicBezTo>
                      <a:pt x="6964" y="2503"/>
                      <a:pt x="11197" y="10061"/>
                      <a:pt x="18197" y="12379"/>
                    </a:cubicBezTo>
                    <a:cubicBezTo>
                      <a:pt x="19242" y="12724"/>
                      <a:pt x="20330" y="12945"/>
                      <a:pt x="21341" y="13380"/>
                    </a:cubicBezTo>
                    <a:cubicBezTo>
                      <a:pt x="23849" y="14457"/>
                      <a:pt x="25616" y="16715"/>
                      <a:pt x="27273" y="18885"/>
                    </a:cubicBezTo>
                    <a:cubicBezTo>
                      <a:pt x="31663" y="24633"/>
                      <a:pt x="36200" y="30718"/>
                      <a:pt x="37262" y="37872"/>
                    </a:cubicBezTo>
                    <a:lnTo>
                      <a:pt x="36981" y="33148"/>
                    </a:lnTo>
                    <a:cubicBezTo>
                      <a:pt x="35283" y="26220"/>
                      <a:pt x="33398" y="18944"/>
                      <a:pt x="28436" y="13820"/>
                    </a:cubicBezTo>
                    <a:cubicBezTo>
                      <a:pt x="25147" y="10421"/>
                      <a:pt x="20796" y="8292"/>
                      <a:pt x="16539" y="6229"/>
                    </a:cubicBezTo>
                    <a:cubicBezTo>
                      <a:pt x="13777" y="4891"/>
                      <a:pt x="11016" y="3553"/>
                      <a:pt x="8254" y="2215"/>
                    </a:cubicBezTo>
                    <a:cubicBezTo>
                      <a:pt x="5994" y="1121"/>
                      <a:pt x="3584" y="0"/>
                      <a:pt x="1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3" name="Google Shape;243;p20"/>
              <p:cNvSpPr/>
              <p:nvPr/>
            </p:nvSpPr>
            <p:spPr>
              <a:xfrm>
                <a:off x="4399900" y="2757150"/>
                <a:ext cx="463300" cy="1149225"/>
              </a:xfrm>
              <a:custGeom>
                <a:avLst/>
                <a:gdLst/>
                <a:ahLst/>
                <a:cxnLst/>
                <a:rect l="l" t="t" r="r" b="b"/>
                <a:pathLst>
                  <a:path w="18532" h="4596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2" y="224"/>
                      <a:pt x="129" y="445"/>
                      <a:pt x="200" y="663"/>
                    </a:cubicBezTo>
                    <a:lnTo>
                      <a:pt x="200" y="663"/>
                    </a:lnTo>
                    <a:lnTo>
                      <a:pt x="0" y="1"/>
                    </a:lnTo>
                    <a:close/>
                    <a:moveTo>
                      <a:pt x="200" y="663"/>
                    </a:moveTo>
                    <a:lnTo>
                      <a:pt x="5464" y="18130"/>
                    </a:lnTo>
                    <a:cubicBezTo>
                      <a:pt x="5940" y="19709"/>
                      <a:pt x="6428" y="21313"/>
                      <a:pt x="7338" y="22690"/>
                    </a:cubicBezTo>
                    <a:cubicBezTo>
                      <a:pt x="8205" y="24000"/>
                      <a:pt x="9413" y="25041"/>
                      <a:pt x="10500" y="26175"/>
                    </a:cubicBezTo>
                    <a:cubicBezTo>
                      <a:pt x="15359" y="31249"/>
                      <a:pt x="17816" y="38532"/>
                      <a:pt x="17023" y="45511"/>
                    </a:cubicBezTo>
                    <a:lnTo>
                      <a:pt x="17037" y="45968"/>
                    </a:lnTo>
                    <a:cubicBezTo>
                      <a:pt x="17803" y="40211"/>
                      <a:pt x="18532" y="34136"/>
                      <a:pt x="16304" y="28771"/>
                    </a:cubicBezTo>
                    <a:cubicBezTo>
                      <a:pt x="15347" y="26465"/>
                      <a:pt x="13882" y="24408"/>
                      <a:pt x="12738" y="22188"/>
                    </a:cubicBezTo>
                    <a:cubicBezTo>
                      <a:pt x="11698" y="20168"/>
                      <a:pt x="10924" y="18017"/>
                      <a:pt x="9854" y="16012"/>
                    </a:cubicBezTo>
                    <a:cubicBezTo>
                      <a:pt x="6998" y="10660"/>
                      <a:pt x="2064" y="6394"/>
                      <a:pt x="200" y="6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4" name="Google Shape;244;p20"/>
              <p:cNvSpPr/>
              <p:nvPr/>
            </p:nvSpPr>
            <p:spPr>
              <a:xfrm>
                <a:off x="3708086" y="2471407"/>
                <a:ext cx="2111000" cy="2410437"/>
              </a:xfrm>
              <a:custGeom>
                <a:avLst/>
                <a:gdLst/>
                <a:ahLst/>
                <a:cxnLst/>
                <a:rect l="l" t="t" r="r" b="b"/>
                <a:pathLst>
                  <a:path w="84440" h="91940" extrusionOk="0">
                    <a:moveTo>
                      <a:pt x="48409" y="0"/>
                    </a:moveTo>
                    <a:lnTo>
                      <a:pt x="48409" y="0"/>
                    </a:lnTo>
                    <a:cubicBezTo>
                      <a:pt x="42637" y="11493"/>
                      <a:pt x="40782" y="24910"/>
                      <a:pt x="43220" y="37538"/>
                    </a:cubicBezTo>
                    <a:cubicBezTo>
                      <a:pt x="43868" y="40886"/>
                      <a:pt x="44799" y="44300"/>
                      <a:pt x="44815" y="47667"/>
                    </a:cubicBezTo>
                    <a:cubicBezTo>
                      <a:pt x="44794" y="47732"/>
                      <a:pt x="44775" y="47801"/>
                      <a:pt x="44775" y="47864"/>
                    </a:cubicBezTo>
                    <a:cubicBezTo>
                      <a:pt x="44735" y="48558"/>
                      <a:pt x="44707" y="49251"/>
                      <a:pt x="44656" y="49958"/>
                    </a:cubicBezTo>
                    <a:cubicBezTo>
                      <a:pt x="44595" y="50391"/>
                      <a:pt x="44534" y="50824"/>
                      <a:pt x="44431" y="51254"/>
                    </a:cubicBezTo>
                    <a:lnTo>
                      <a:pt x="44531" y="52569"/>
                    </a:lnTo>
                    <a:cubicBezTo>
                      <a:pt x="44383" y="55348"/>
                      <a:pt x="44250" y="58130"/>
                      <a:pt x="44129" y="60917"/>
                    </a:cubicBezTo>
                    <a:cubicBezTo>
                      <a:pt x="44117" y="61139"/>
                      <a:pt x="44105" y="61385"/>
                      <a:pt x="44103" y="61621"/>
                    </a:cubicBezTo>
                    <a:cubicBezTo>
                      <a:pt x="44079" y="61655"/>
                      <a:pt x="44052" y="61687"/>
                      <a:pt x="44026" y="61721"/>
                    </a:cubicBezTo>
                    <a:lnTo>
                      <a:pt x="44102" y="61770"/>
                    </a:lnTo>
                    <a:cubicBezTo>
                      <a:pt x="44063" y="62479"/>
                      <a:pt x="44036" y="63175"/>
                      <a:pt x="43995" y="63885"/>
                    </a:cubicBezTo>
                    <a:cubicBezTo>
                      <a:pt x="43942" y="65295"/>
                      <a:pt x="43888" y="66718"/>
                      <a:pt x="43847" y="68128"/>
                    </a:cubicBezTo>
                    <a:cubicBezTo>
                      <a:pt x="43847" y="68137"/>
                      <a:pt x="43847" y="68145"/>
                      <a:pt x="43847" y="68153"/>
                    </a:cubicBezTo>
                    <a:cubicBezTo>
                      <a:pt x="37848" y="56039"/>
                      <a:pt x="25260" y="47369"/>
                      <a:pt x="11762" y="46280"/>
                    </a:cubicBezTo>
                    <a:lnTo>
                      <a:pt x="11762" y="46280"/>
                    </a:lnTo>
                    <a:cubicBezTo>
                      <a:pt x="13993" y="47792"/>
                      <a:pt x="14922" y="50557"/>
                      <a:pt x="16332" y="52853"/>
                    </a:cubicBezTo>
                    <a:cubicBezTo>
                      <a:pt x="18731" y="56764"/>
                      <a:pt x="22695" y="59465"/>
                      <a:pt x="26810" y="61494"/>
                    </a:cubicBezTo>
                    <a:cubicBezTo>
                      <a:pt x="30925" y="63525"/>
                      <a:pt x="35301" y="65004"/>
                      <a:pt x="39351" y="67162"/>
                    </a:cubicBezTo>
                    <a:cubicBezTo>
                      <a:pt x="40944" y="68011"/>
                      <a:pt x="42511" y="69007"/>
                      <a:pt x="43781" y="70273"/>
                    </a:cubicBezTo>
                    <a:lnTo>
                      <a:pt x="43781" y="70277"/>
                    </a:lnTo>
                    <a:cubicBezTo>
                      <a:pt x="43740" y="71378"/>
                      <a:pt x="43727" y="72453"/>
                      <a:pt x="43713" y="73554"/>
                    </a:cubicBezTo>
                    <a:lnTo>
                      <a:pt x="43713" y="73570"/>
                    </a:lnTo>
                    <a:cubicBezTo>
                      <a:pt x="39286" y="71260"/>
                      <a:pt x="34294" y="70053"/>
                      <a:pt x="29305" y="70053"/>
                    </a:cubicBezTo>
                    <a:cubicBezTo>
                      <a:pt x="27111" y="70053"/>
                      <a:pt x="24918" y="70286"/>
                      <a:pt x="22774" y="70761"/>
                    </a:cubicBezTo>
                    <a:cubicBezTo>
                      <a:pt x="21008" y="71153"/>
                      <a:pt x="19268" y="71701"/>
                      <a:pt x="17469" y="71892"/>
                    </a:cubicBezTo>
                    <a:cubicBezTo>
                      <a:pt x="16797" y="71963"/>
                      <a:pt x="16122" y="71984"/>
                      <a:pt x="15447" y="71984"/>
                    </a:cubicBezTo>
                    <a:cubicBezTo>
                      <a:pt x="14470" y="71984"/>
                      <a:pt x="13492" y="71940"/>
                      <a:pt x="12514" y="71940"/>
                    </a:cubicBezTo>
                    <a:cubicBezTo>
                      <a:pt x="12276" y="71940"/>
                      <a:pt x="12037" y="71943"/>
                      <a:pt x="11798" y="71949"/>
                    </a:cubicBezTo>
                    <a:cubicBezTo>
                      <a:pt x="7597" y="72068"/>
                      <a:pt x="3440" y="73444"/>
                      <a:pt x="1" y="75857"/>
                    </a:cubicBezTo>
                    <a:cubicBezTo>
                      <a:pt x="2500" y="74923"/>
                      <a:pt x="5041" y="73981"/>
                      <a:pt x="7701" y="73777"/>
                    </a:cubicBezTo>
                    <a:cubicBezTo>
                      <a:pt x="8126" y="73744"/>
                      <a:pt x="8550" y="73730"/>
                      <a:pt x="8975" y="73730"/>
                    </a:cubicBezTo>
                    <a:cubicBezTo>
                      <a:pt x="11055" y="73730"/>
                      <a:pt x="13137" y="74057"/>
                      <a:pt x="15223" y="74065"/>
                    </a:cubicBezTo>
                    <a:cubicBezTo>
                      <a:pt x="15255" y="74066"/>
                      <a:pt x="15286" y="74066"/>
                      <a:pt x="15318" y="74066"/>
                    </a:cubicBezTo>
                    <a:cubicBezTo>
                      <a:pt x="17995" y="74066"/>
                      <a:pt x="20643" y="73551"/>
                      <a:pt x="23300" y="73216"/>
                    </a:cubicBezTo>
                    <a:cubicBezTo>
                      <a:pt x="25759" y="72907"/>
                      <a:pt x="28233" y="72753"/>
                      <a:pt x="30705" y="72753"/>
                    </a:cubicBezTo>
                    <a:cubicBezTo>
                      <a:pt x="34023" y="72753"/>
                      <a:pt x="37339" y="73031"/>
                      <a:pt x="40619" y="73586"/>
                    </a:cubicBezTo>
                    <a:cubicBezTo>
                      <a:pt x="41667" y="73763"/>
                      <a:pt x="42736" y="74005"/>
                      <a:pt x="43688" y="74454"/>
                    </a:cubicBezTo>
                    <a:cubicBezTo>
                      <a:pt x="43607" y="78720"/>
                      <a:pt x="43621" y="83013"/>
                      <a:pt x="43755" y="87266"/>
                    </a:cubicBezTo>
                    <a:cubicBezTo>
                      <a:pt x="43809" y="88810"/>
                      <a:pt x="43876" y="90341"/>
                      <a:pt x="43970" y="91885"/>
                    </a:cubicBezTo>
                    <a:cubicBezTo>
                      <a:pt x="44614" y="91913"/>
                      <a:pt x="45259" y="91926"/>
                      <a:pt x="45890" y="91940"/>
                    </a:cubicBezTo>
                    <a:cubicBezTo>
                      <a:pt x="45890" y="90368"/>
                      <a:pt x="45863" y="88810"/>
                      <a:pt x="45836" y="87253"/>
                    </a:cubicBezTo>
                    <a:cubicBezTo>
                      <a:pt x="45770" y="82338"/>
                      <a:pt x="45688" y="77436"/>
                      <a:pt x="45676" y="72506"/>
                    </a:cubicBezTo>
                    <a:cubicBezTo>
                      <a:pt x="45649" y="71822"/>
                      <a:pt x="45649" y="71123"/>
                      <a:pt x="45649" y="70425"/>
                    </a:cubicBezTo>
                    <a:cubicBezTo>
                      <a:pt x="45649" y="66769"/>
                      <a:pt x="45693" y="63109"/>
                      <a:pt x="45782" y="59444"/>
                    </a:cubicBezTo>
                    <a:cubicBezTo>
                      <a:pt x="48934" y="55413"/>
                      <a:pt x="52428" y="51651"/>
                      <a:pt x="56254" y="48254"/>
                    </a:cubicBezTo>
                    <a:cubicBezTo>
                      <a:pt x="62514" y="42694"/>
                      <a:pt x="69558" y="38097"/>
                      <a:pt x="76572" y="33523"/>
                    </a:cubicBezTo>
                    <a:cubicBezTo>
                      <a:pt x="79064" y="31897"/>
                      <a:pt x="81598" y="30252"/>
                      <a:pt x="84439" y="29365"/>
                    </a:cubicBezTo>
                    <a:cubicBezTo>
                      <a:pt x="84028" y="29346"/>
                      <a:pt x="83617" y="29337"/>
                      <a:pt x="83206" y="29337"/>
                    </a:cubicBezTo>
                    <a:cubicBezTo>
                      <a:pt x="78138" y="29337"/>
                      <a:pt x="73077" y="30737"/>
                      <a:pt x="68739" y="33355"/>
                    </a:cubicBezTo>
                    <a:cubicBezTo>
                      <a:pt x="66371" y="34783"/>
                      <a:pt x="64231" y="36553"/>
                      <a:pt x="62102" y="38316"/>
                    </a:cubicBezTo>
                    <a:lnTo>
                      <a:pt x="53047" y="45809"/>
                    </a:lnTo>
                    <a:cubicBezTo>
                      <a:pt x="51663" y="46955"/>
                      <a:pt x="50257" y="48123"/>
                      <a:pt x="49269" y="49624"/>
                    </a:cubicBezTo>
                    <a:cubicBezTo>
                      <a:pt x="48343" y="51030"/>
                      <a:pt x="47827" y="52662"/>
                      <a:pt x="47324" y="54268"/>
                    </a:cubicBezTo>
                    <a:cubicBezTo>
                      <a:pt x="46810" y="55908"/>
                      <a:pt x="46295" y="57550"/>
                      <a:pt x="45781" y="59190"/>
                    </a:cubicBezTo>
                    <a:lnTo>
                      <a:pt x="45781" y="59158"/>
                    </a:lnTo>
                    <a:cubicBezTo>
                      <a:pt x="45847" y="57076"/>
                      <a:pt x="45942" y="54981"/>
                      <a:pt x="46036" y="52900"/>
                    </a:cubicBezTo>
                    <a:cubicBezTo>
                      <a:pt x="46063" y="52577"/>
                      <a:pt x="46076" y="52281"/>
                      <a:pt x="46090" y="51972"/>
                    </a:cubicBezTo>
                    <a:cubicBezTo>
                      <a:pt x="46090" y="51964"/>
                      <a:pt x="46090" y="51957"/>
                      <a:pt x="46091" y="51948"/>
                    </a:cubicBezTo>
                    <a:cubicBezTo>
                      <a:pt x="46915" y="49441"/>
                      <a:pt x="47932" y="46925"/>
                      <a:pt x="48400" y="44366"/>
                    </a:cubicBezTo>
                    <a:cubicBezTo>
                      <a:pt x="48847" y="41922"/>
                      <a:pt x="48785" y="39416"/>
                      <a:pt x="48631" y="36936"/>
                    </a:cubicBezTo>
                    <a:cubicBezTo>
                      <a:pt x="47867" y="24568"/>
                      <a:pt x="44905" y="11887"/>
                      <a:pt x="484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5" name="Google Shape;245;p20"/>
              <p:cNvSpPr/>
              <p:nvPr/>
            </p:nvSpPr>
            <p:spPr>
              <a:xfrm>
                <a:off x="4841575" y="2547625"/>
                <a:ext cx="624725" cy="1316775"/>
              </a:xfrm>
              <a:custGeom>
                <a:avLst/>
                <a:gdLst/>
                <a:ahLst/>
                <a:cxnLst/>
                <a:rect l="l" t="t" r="r" b="b"/>
                <a:pathLst>
                  <a:path w="24989" h="52671" extrusionOk="0">
                    <a:moveTo>
                      <a:pt x="24988" y="0"/>
                    </a:moveTo>
                    <a:lnTo>
                      <a:pt x="24988" y="0"/>
                    </a:lnTo>
                    <a:cubicBezTo>
                      <a:pt x="20983" y="4436"/>
                      <a:pt x="16943" y="8918"/>
                      <a:pt x="13985" y="14111"/>
                    </a:cubicBezTo>
                    <a:cubicBezTo>
                      <a:pt x="12612" y="16521"/>
                      <a:pt x="11487" y="19061"/>
                      <a:pt x="10363" y="21597"/>
                    </a:cubicBezTo>
                    <a:cubicBezTo>
                      <a:pt x="6326" y="30707"/>
                      <a:pt x="2261" y="39901"/>
                      <a:pt x="191" y="49649"/>
                    </a:cubicBezTo>
                    <a:lnTo>
                      <a:pt x="1" y="52671"/>
                    </a:lnTo>
                    <a:cubicBezTo>
                      <a:pt x="560" y="46681"/>
                      <a:pt x="6460" y="42876"/>
                      <a:pt x="9894" y="37936"/>
                    </a:cubicBezTo>
                    <a:cubicBezTo>
                      <a:pt x="12782" y="33781"/>
                      <a:pt x="13936" y="28710"/>
                      <a:pt x="15334" y="23847"/>
                    </a:cubicBezTo>
                    <a:cubicBezTo>
                      <a:pt x="17712" y="15583"/>
                      <a:pt x="20948" y="7591"/>
                      <a:pt x="249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46" name="Google Shape;246;p20"/>
            <p:cNvSpPr/>
            <p:nvPr/>
          </p:nvSpPr>
          <p:spPr>
            <a:xfrm>
              <a:off x="1002079" y="4318470"/>
              <a:ext cx="586939" cy="503976"/>
            </a:xfrm>
            <a:custGeom>
              <a:avLst/>
              <a:gdLst/>
              <a:ahLst/>
              <a:cxnLst/>
              <a:rect l="l" t="t" r="r" b="b"/>
              <a:pathLst>
                <a:path w="31341" h="26911" extrusionOk="0">
                  <a:moveTo>
                    <a:pt x="238" y="0"/>
                  </a:moveTo>
                  <a:cubicBezTo>
                    <a:pt x="238" y="0"/>
                    <a:pt x="187" y="2807"/>
                    <a:pt x="119" y="6542"/>
                  </a:cubicBezTo>
                  <a:cubicBezTo>
                    <a:pt x="119" y="6897"/>
                    <a:pt x="119" y="7252"/>
                    <a:pt x="102" y="7623"/>
                  </a:cubicBezTo>
                  <a:cubicBezTo>
                    <a:pt x="85" y="10142"/>
                    <a:pt x="51" y="12982"/>
                    <a:pt x="35" y="15636"/>
                  </a:cubicBezTo>
                  <a:cubicBezTo>
                    <a:pt x="18" y="16042"/>
                    <a:pt x="18" y="16448"/>
                    <a:pt x="18" y="16836"/>
                  </a:cubicBezTo>
                  <a:cubicBezTo>
                    <a:pt x="1" y="18966"/>
                    <a:pt x="18" y="20911"/>
                    <a:pt x="35" y="22398"/>
                  </a:cubicBezTo>
                  <a:cubicBezTo>
                    <a:pt x="51" y="22838"/>
                    <a:pt x="51" y="23244"/>
                    <a:pt x="68" y="23581"/>
                  </a:cubicBezTo>
                  <a:cubicBezTo>
                    <a:pt x="99" y="24608"/>
                    <a:pt x="146" y="25222"/>
                    <a:pt x="218" y="25318"/>
                  </a:cubicBezTo>
                  <a:cubicBezTo>
                    <a:pt x="458" y="25308"/>
                    <a:pt x="698" y="25304"/>
                    <a:pt x="938" y="25304"/>
                  </a:cubicBezTo>
                  <a:cubicBezTo>
                    <a:pt x="3062" y="25304"/>
                    <a:pt x="5213" y="25658"/>
                    <a:pt x="7312" y="25806"/>
                  </a:cubicBezTo>
                  <a:cubicBezTo>
                    <a:pt x="10661" y="26042"/>
                    <a:pt x="13971" y="26690"/>
                    <a:pt x="17323" y="26864"/>
                  </a:cubicBezTo>
                  <a:cubicBezTo>
                    <a:pt x="17938" y="26895"/>
                    <a:pt x="18554" y="26910"/>
                    <a:pt x="19172" y="26910"/>
                  </a:cubicBezTo>
                  <a:cubicBezTo>
                    <a:pt x="23196" y="26910"/>
                    <a:pt x="27281" y="26281"/>
                    <a:pt x="31313" y="25542"/>
                  </a:cubicBezTo>
                  <a:cubicBezTo>
                    <a:pt x="31319" y="25480"/>
                    <a:pt x="31340" y="25419"/>
                    <a:pt x="31340" y="25357"/>
                  </a:cubicBezTo>
                  <a:lnTo>
                    <a:pt x="31340" y="0"/>
                  </a:lnTo>
                  <a:lnTo>
                    <a:pt x="17547" y="186"/>
                  </a:lnTo>
                  <a:lnTo>
                    <a:pt x="16938" y="186"/>
                  </a:lnTo>
                  <a:lnTo>
                    <a:pt x="15231" y="16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aphicFrame>
        <p:nvGraphicFramePr>
          <p:cNvPr id="3" name="Sơ đồ 2"/>
          <p:cNvGraphicFramePr/>
          <p:nvPr>
            <p:extLst>
              <p:ext uri="{D42A27DB-BD31-4B8C-83A1-F6EECF244321}">
                <p14:modId xmlns:p14="http://schemas.microsoft.com/office/powerpoint/2010/main" val="3455920565"/>
              </p:ext>
            </p:extLst>
          </p:nvPr>
        </p:nvGraphicFramePr>
        <p:xfrm>
          <a:off x="1665856" y="1247775"/>
          <a:ext cx="6577598" cy="2890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875988" y="22298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44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23"/>
          <p:cNvGrpSpPr/>
          <p:nvPr/>
        </p:nvGrpSpPr>
        <p:grpSpPr>
          <a:xfrm>
            <a:off x="6636327" y="2944091"/>
            <a:ext cx="2390860" cy="1998250"/>
            <a:chOff x="1122675" y="238100"/>
            <a:chExt cx="5373825" cy="5237850"/>
          </a:xfrm>
        </p:grpSpPr>
        <p:sp>
          <p:nvSpPr>
            <p:cNvPr id="343" name="Google Shape;343;p23"/>
            <p:cNvSpPr/>
            <p:nvPr/>
          </p:nvSpPr>
          <p:spPr>
            <a:xfrm>
              <a:off x="2545025" y="4745425"/>
              <a:ext cx="644200" cy="511775"/>
            </a:xfrm>
            <a:custGeom>
              <a:avLst/>
              <a:gdLst/>
              <a:ahLst/>
              <a:cxnLst/>
              <a:rect l="l" t="t" r="r" b="b"/>
              <a:pathLst>
                <a:path w="25768" h="20471" extrusionOk="0">
                  <a:moveTo>
                    <a:pt x="24044" y="0"/>
                  </a:moveTo>
                  <a:lnTo>
                    <a:pt x="0" y="9999"/>
                  </a:lnTo>
                  <a:lnTo>
                    <a:pt x="0" y="20470"/>
                  </a:lnTo>
                  <a:lnTo>
                    <a:pt x="4488" y="20470"/>
                  </a:lnTo>
                  <a:lnTo>
                    <a:pt x="4488" y="12993"/>
                  </a:lnTo>
                  <a:lnTo>
                    <a:pt x="25767" y="4144"/>
                  </a:lnTo>
                  <a:lnTo>
                    <a:pt x="24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2085075" y="4680800"/>
              <a:ext cx="1061300" cy="553975"/>
            </a:xfrm>
            <a:custGeom>
              <a:avLst/>
              <a:gdLst/>
              <a:ahLst/>
              <a:cxnLst/>
              <a:rect l="l" t="t" r="r" b="b"/>
              <a:pathLst>
                <a:path w="42452" h="22159" extrusionOk="0">
                  <a:moveTo>
                    <a:pt x="41463" y="1"/>
                  </a:moveTo>
                  <a:lnTo>
                    <a:pt x="1" y="9371"/>
                  </a:lnTo>
                  <a:lnTo>
                    <a:pt x="1" y="22158"/>
                  </a:lnTo>
                  <a:lnTo>
                    <a:pt x="4488" y="22158"/>
                  </a:lnTo>
                  <a:lnTo>
                    <a:pt x="4488" y="12958"/>
                  </a:lnTo>
                  <a:lnTo>
                    <a:pt x="42451" y="4378"/>
                  </a:lnTo>
                  <a:lnTo>
                    <a:pt x="414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2007950" y="5147800"/>
              <a:ext cx="260875" cy="260825"/>
            </a:xfrm>
            <a:custGeom>
              <a:avLst/>
              <a:gdLst/>
              <a:ahLst/>
              <a:cxnLst/>
              <a:rect l="l" t="t" r="r" b="b"/>
              <a:pathLst>
                <a:path w="10435" h="10433" extrusionOk="0">
                  <a:moveTo>
                    <a:pt x="5217" y="1"/>
                  </a:moveTo>
                  <a:cubicBezTo>
                    <a:pt x="2336" y="1"/>
                    <a:pt x="1" y="2336"/>
                    <a:pt x="1" y="5217"/>
                  </a:cubicBezTo>
                  <a:cubicBezTo>
                    <a:pt x="1" y="8098"/>
                    <a:pt x="2336" y="10433"/>
                    <a:pt x="5217" y="10433"/>
                  </a:cubicBezTo>
                  <a:cubicBezTo>
                    <a:pt x="8098" y="10433"/>
                    <a:pt x="10434" y="8098"/>
                    <a:pt x="10434" y="5217"/>
                  </a:cubicBezTo>
                  <a:cubicBezTo>
                    <a:pt x="10434" y="2336"/>
                    <a:pt x="8098" y="1"/>
                    <a:pt x="52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2465100" y="5215125"/>
              <a:ext cx="260875" cy="260825"/>
            </a:xfrm>
            <a:custGeom>
              <a:avLst/>
              <a:gdLst/>
              <a:ahLst/>
              <a:cxnLst/>
              <a:rect l="l" t="t" r="r" b="b"/>
              <a:pathLst>
                <a:path w="10435" h="10433" extrusionOk="0">
                  <a:moveTo>
                    <a:pt x="5217" y="0"/>
                  </a:moveTo>
                  <a:cubicBezTo>
                    <a:pt x="2336" y="0"/>
                    <a:pt x="1" y="2335"/>
                    <a:pt x="1" y="5216"/>
                  </a:cubicBezTo>
                  <a:cubicBezTo>
                    <a:pt x="1" y="8098"/>
                    <a:pt x="2336" y="10432"/>
                    <a:pt x="5217" y="10432"/>
                  </a:cubicBezTo>
                  <a:cubicBezTo>
                    <a:pt x="8098" y="10432"/>
                    <a:pt x="10434" y="8098"/>
                    <a:pt x="10434" y="5216"/>
                  </a:cubicBezTo>
                  <a:cubicBezTo>
                    <a:pt x="10434" y="2335"/>
                    <a:pt x="8098" y="0"/>
                    <a:pt x="52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3145650" y="4745425"/>
              <a:ext cx="644200" cy="511775"/>
            </a:xfrm>
            <a:custGeom>
              <a:avLst/>
              <a:gdLst/>
              <a:ahLst/>
              <a:cxnLst/>
              <a:rect l="l" t="t" r="r" b="b"/>
              <a:pathLst>
                <a:path w="25768" h="20471" extrusionOk="0">
                  <a:moveTo>
                    <a:pt x="1723" y="0"/>
                  </a:moveTo>
                  <a:lnTo>
                    <a:pt x="0" y="4144"/>
                  </a:lnTo>
                  <a:lnTo>
                    <a:pt x="21279" y="12993"/>
                  </a:lnTo>
                  <a:lnTo>
                    <a:pt x="21279" y="20470"/>
                  </a:lnTo>
                  <a:lnTo>
                    <a:pt x="25767" y="20470"/>
                  </a:lnTo>
                  <a:lnTo>
                    <a:pt x="25767" y="9999"/>
                  </a:lnTo>
                  <a:lnTo>
                    <a:pt x="17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3188475" y="4680800"/>
              <a:ext cx="1061325" cy="553975"/>
            </a:xfrm>
            <a:custGeom>
              <a:avLst/>
              <a:gdLst/>
              <a:ahLst/>
              <a:cxnLst/>
              <a:rect l="l" t="t" r="r" b="b"/>
              <a:pathLst>
                <a:path w="42453" h="22159" extrusionOk="0">
                  <a:moveTo>
                    <a:pt x="989" y="1"/>
                  </a:moveTo>
                  <a:lnTo>
                    <a:pt x="1" y="4378"/>
                  </a:lnTo>
                  <a:lnTo>
                    <a:pt x="37964" y="12958"/>
                  </a:lnTo>
                  <a:lnTo>
                    <a:pt x="37964" y="22158"/>
                  </a:lnTo>
                  <a:lnTo>
                    <a:pt x="42453" y="22158"/>
                  </a:lnTo>
                  <a:lnTo>
                    <a:pt x="42453" y="9371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4066075" y="5147800"/>
              <a:ext cx="260825" cy="260825"/>
            </a:xfrm>
            <a:custGeom>
              <a:avLst/>
              <a:gdLst/>
              <a:ahLst/>
              <a:cxnLst/>
              <a:rect l="l" t="t" r="r" b="b"/>
              <a:pathLst>
                <a:path w="10433" h="10433" extrusionOk="0">
                  <a:moveTo>
                    <a:pt x="5216" y="1"/>
                  </a:moveTo>
                  <a:cubicBezTo>
                    <a:pt x="2335" y="1"/>
                    <a:pt x="0" y="2336"/>
                    <a:pt x="0" y="5217"/>
                  </a:cubicBezTo>
                  <a:cubicBezTo>
                    <a:pt x="0" y="8098"/>
                    <a:pt x="2335" y="10433"/>
                    <a:pt x="5216" y="10433"/>
                  </a:cubicBezTo>
                  <a:cubicBezTo>
                    <a:pt x="8098" y="10433"/>
                    <a:pt x="10433" y="8098"/>
                    <a:pt x="10433" y="5217"/>
                  </a:cubicBezTo>
                  <a:cubicBezTo>
                    <a:pt x="10433" y="2336"/>
                    <a:pt x="8098" y="1"/>
                    <a:pt x="5216" y="1"/>
                  </a:cubicBez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3608925" y="5215125"/>
              <a:ext cx="260825" cy="260825"/>
            </a:xfrm>
            <a:custGeom>
              <a:avLst/>
              <a:gdLst/>
              <a:ahLst/>
              <a:cxnLst/>
              <a:rect l="l" t="t" r="r" b="b"/>
              <a:pathLst>
                <a:path w="10433" h="10433" extrusionOk="0">
                  <a:moveTo>
                    <a:pt x="5216" y="0"/>
                  </a:moveTo>
                  <a:cubicBezTo>
                    <a:pt x="2335" y="0"/>
                    <a:pt x="0" y="2335"/>
                    <a:pt x="0" y="5216"/>
                  </a:cubicBezTo>
                  <a:cubicBezTo>
                    <a:pt x="0" y="8098"/>
                    <a:pt x="2335" y="10432"/>
                    <a:pt x="5216" y="10432"/>
                  </a:cubicBezTo>
                  <a:cubicBezTo>
                    <a:pt x="8096" y="10432"/>
                    <a:pt x="10433" y="8098"/>
                    <a:pt x="10433" y="5216"/>
                  </a:cubicBezTo>
                  <a:cubicBezTo>
                    <a:pt x="10433" y="2335"/>
                    <a:pt x="8096" y="0"/>
                    <a:pt x="52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2640175" y="3546375"/>
              <a:ext cx="1054550" cy="179500"/>
            </a:xfrm>
            <a:custGeom>
              <a:avLst/>
              <a:gdLst/>
              <a:ahLst/>
              <a:cxnLst/>
              <a:rect l="l" t="t" r="r" b="b"/>
              <a:pathLst>
                <a:path w="42182" h="7180" extrusionOk="0">
                  <a:moveTo>
                    <a:pt x="0" y="0"/>
                  </a:moveTo>
                  <a:cubicBezTo>
                    <a:pt x="0" y="3966"/>
                    <a:pt x="3214" y="7180"/>
                    <a:pt x="7180" y="7180"/>
                  </a:cubicBezTo>
                  <a:lnTo>
                    <a:pt x="35002" y="7180"/>
                  </a:lnTo>
                  <a:cubicBezTo>
                    <a:pt x="38967" y="7180"/>
                    <a:pt x="42181" y="3966"/>
                    <a:pt x="421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2854350" y="3697800"/>
              <a:ext cx="626150" cy="106625"/>
            </a:xfrm>
            <a:custGeom>
              <a:avLst/>
              <a:gdLst/>
              <a:ahLst/>
              <a:cxnLst/>
              <a:rect l="l" t="t" r="r" b="b"/>
              <a:pathLst>
                <a:path w="25046" h="4265" extrusionOk="0">
                  <a:moveTo>
                    <a:pt x="1" y="1"/>
                  </a:moveTo>
                  <a:cubicBezTo>
                    <a:pt x="1" y="2356"/>
                    <a:pt x="1909" y="4264"/>
                    <a:pt x="4264" y="4264"/>
                  </a:cubicBezTo>
                  <a:lnTo>
                    <a:pt x="20782" y="4264"/>
                  </a:lnTo>
                  <a:cubicBezTo>
                    <a:pt x="23137" y="4264"/>
                    <a:pt x="25046" y="2356"/>
                    <a:pt x="250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3059000" y="3776350"/>
              <a:ext cx="216900" cy="1157525"/>
            </a:xfrm>
            <a:custGeom>
              <a:avLst/>
              <a:gdLst/>
              <a:ahLst/>
              <a:cxnLst/>
              <a:rect l="l" t="t" r="r" b="b"/>
              <a:pathLst>
                <a:path w="8676" h="46301" extrusionOk="0">
                  <a:moveTo>
                    <a:pt x="21" y="0"/>
                  </a:moveTo>
                  <a:cubicBezTo>
                    <a:pt x="9" y="0"/>
                    <a:pt x="0" y="10"/>
                    <a:pt x="0" y="23"/>
                  </a:cubicBezTo>
                  <a:lnTo>
                    <a:pt x="0" y="46279"/>
                  </a:lnTo>
                  <a:cubicBezTo>
                    <a:pt x="0" y="46291"/>
                    <a:pt x="9" y="46300"/>
                    <a:pt x="21" y="46300"/>
                  </a:cubicBezTo>
                  <a:lnTo>
                    <a:pt x="8653" y="46300"/>
                  </a:lnTo>
                  <a:cubicBezTo>
                    <a:pt x="8665" y="46300"/>
                    <a:pt x="8675" y="46291"/>
                    <a:pt x="8675" y="46279"/>
                  </a:cubicBezTo>
                  <a:lnTo>
                    <a:pt x="8675" y="23"/>
                  </a:lnTo>
                  <a:cubicBezTo>
                    <a:pt x="8675" y="10"/>
                    <a:pt x="8665" y="0"/>
                    <a:pt x="86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2481750" y="2772325"/>
              <a:ext cx="588975" cy="577750"/>
            </a:xfrm>
            <a:custGeom>
              <a:avLst/>
              <a:gdLst/>
              <a:ahLst/>
              <a:cxnLst/>
              <a:rect l="l" t="t" r="r" b="b"/>
              <a:pathLst>
                <a:path w="23559" h="23110" extrusionOk="0">
                  <a:moveTo>
                    <a:pt x="0" y="0"/>
                  </a:moveTo>
                  <a:lnTo>
                    <a:pt x="5609" y="23110"/>
                  </a:lnTo>
                  <a:lnTo>
                    <a:pt x="23559" y="23110"/>
                  </a:lnTo>
                  <a:lnTo>
                    <a:pt x="179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2090350" y="3289675"/>
              <a:ext cx="2222850" cy="261825"/>
            </a:xfrm>
            <a:custGeom>
              <a:avLst/>
              <a:gdLst/>
              <a:ahLst/>
              <a:cxnLst/>
              <a:rect l="l" t="t" r="r" b="b"/>
              <a:pathLst>
                <a:path w="88914" h="10473" extrusionOk="0">
                  <a:moveTo>
                    <a:pt x="5236" y="1"/>
                  </a:moveTo>
                  <a:cubicBezTo>
                    <a:pt x="2345" y="1"/>
                    <a:pt x="1" y="2345"/>
                    <a:pt x="1" y="5237"/>
                  </a:cubicBezTo>
                  <a:cubicBezTo>
                    <a:pt x="1" y="8128"/>
                    <a:pt x="2344" y="10472"/>
                    <a:pt x="5236" y="10472"/>
                  </a:cubicBezTo>
                  <a:lnTo>
                    <a:pt x="83677" y="10472"/>
                  </a:lnTo>
                  <a:cubicBezTo>
                    <a:pt x="86569" y="10472"/>
                    <a:pt x="88913" y="8128"/>
                    <a:pt x="88913" y="5237"/>
                  </a:cubicBezTo>
                  <a:cubicBezTo>
                    <a:pt x="88913" y="2345"/>
                    <a:pt x="86569" y="1"/>
                    <a:pt x="836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2090350" y="3289675"/>
              <a:ext cx="844875" cy="261825"/>
            </a:xfrm>
            <a:custGeom>
              <a:avLst/>
              <a:gdLst/>
              <a:ahLst/>
              <a:cxnLst/>
              <a:rect l="l" t="t" r="r" b="b"/>
              <a:pathLst>
                <a:path w="33795" h="10473" extrusionOk="0">
                  <a:moveTo>
                    <a:pt x="5236" y="1"/>
                  </a:moveTo>
                  <a:cubicBezTo>
                    <a:pt x="2345" y="1"/>
                    <a:pt x="1" y="2345"/>
                    <a:pt x="1" y="5237"/>
                  </a:cubicBezTo>
                  <a:cubicBezTo>
                    <a:pt x="1" y="8128"/>
                    <a:pt x="2344" y="10472"/>
                    <a:pt x="5236" y="10472"/>
                  </a:cubicBezTo>
                  <a:lnTo>
                    <a:pt x="28559" y="10472"/>
                  </a:lnTo>
                  <a:cubicBezTo>
                    <a:pt x="31450" y="10472"/>
                    <a:pt x="33795" y="8128"/>
                    <a:pt x="33794" y="5237"/>
                  </a:cubicBezTo>
                  <a:cubicBezTo>
                    <a:pt x="33794" y="2345"/>
                    <a:pt x="31449" y="1"/>
                    <a:pt x="285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1926700" y="1314975"/>
              <a:ext cx="1416725" cy="1557475"/>
            </a:xfrm>
            <a:custGeom>
              <a:avLst/>
              <a:gdLst/>
              <a:ahLst/>
              <a:cxnLst/>
              <a:rect l="l" t="t" r="r" b="b"/>
              <a:pathLst>
                <a:path w="56669" h="62299" extrusionOk="0">
                  <a:moveTo>
                    <a:pt x="3755" y="0"/>
                  </a:moveTo>
                  <a:cubicBezTo>
                    <a:pt x="1636" y="0"/>
                    <a:pt x="0" y="1859"/>
                    <a:pt x="270" y="3960"/>
                  </a:cubicBezTo>
                  <a:lnTo>
                    <a:pt x="7344" y="59231"/>
                  </a:lnTo>
                  <a:cubicBezTo>
                    <a:pt x="7569" y="60985"/>
                    <a:pt x="9061" y="62298"/>
                    <a:pt x="10829" y="62298"/>
                  </a:cubicBezTo>
                  <a:lnTo>
                    <a:pt x="52915" y="62298"/>
                  </a:lnTo>
                  <a:cubicBezTo>
                    <a:pt x="55032" y="62298"/>
                    <a:pt x="56668" y="60439"/>
                    <a:pt x="56400" y="58339"/>
                  </a:cubicBezTo>
                  <a:lnTo>
                    <a:pt x="49324" y="3068"/>
                  </a:lnTo>
                  <a:cubicBezTo>
                    <a:pt x="49100" y="1314"/>
                    <a:pt x="47607" y="0"/>
                    <a:pt x="458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2058625" y="1314975"/>
              <a:ext cx="1416725" cy="1557475"/>
            </a:xfrm>
            <a:custGeom>
              <a:avLst/>
              <a:gdLst/>
              <a:ahLst/>
              <a:cxnLst/>
              <a:rect l="l" t="t" r="r" b="b"/>
              <a:pathLst>
                <a:path w="56669" h="62299" extrusionOk="0">
                  <a:moveTo>
                    <a:pt x="3755" y="0"/>
                  </a:moveTo>
                  <a:cubicBezTo>
                    <a:pt x="1637" y="0"/>
                    <a:pt x="0" y="1859"/>
                    <a:pt x="270" y="3960"/>
                  </a:cubicBezTo>
                  <a:lnTo>
                    <a:pt x="7344" y="59231"/>
                  </a:lnTo>
                  <a:cubicBezTo>
                    <a:pt x="7569" y="60985"/>
                    <a:pt x="9061" y="62298"/>
                    <a:pt x="10830" y="62298"/>
                  </a:cubicBezTo>
                  <a:lnTo>
                    <a:pt x="52915" y="62298"/>
                  </a:lnTo>
                  <a:cubicBezTo>
                    <a:pt x="55032" y="62298"/>
                    <a:pt x="56668" y="60439"/>
                    <a:pt x="56400" y="58339"/>
                  </a:cubicBezTo>
                  <a:lnTo>
                    <a:pt x="49324" y="3068"/>
                  </a:lnTo>
                  <a:cubicBezTo>
                    <a:pt x="49101" y="1314"/>
                    <a:pt x="47608" y="0"/>
                    <a:pt x="458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2496000" y="1123750"/>
              <a:ext cx="1270300" cy="1405000"/>
            </a:xfrm>
            <a:custGeom>
              <a:avLst/>
              <a:gdLst/>
              <a:ahLst/>
              <a:cxnLst/>
              <a:rect l="l" t="t" r="r" b="b"/>
              <a:pathLst>
                <a:path w="50812" h="56200" extrusionOk="0">
                  <a:moveTo>
                    <a:pt x="15948" y="1"/>
                  </a:moveTo>
                  <a:cubicBezTo>
                    <a:pt x="0" y="8249"/>
                    <a:pt x="2477" y="15837"/>
                    <a:pt x="3356" y="26396"/>
                  </a:cubicBezTo>
                  <a:cubicBezTo>
                    <a:pt x="4235" y="36954"/>
                    <a:pt x="4400" y="56200"/>
                    <a:pt x="4400" y="56200"/>
                  </a:cubicBezTo>
                  <a:lnTo>
                    <a:pt x="48612" y="56200"/>
                  </a:lnTo>
                  <a:cubicBezTo>
                    <a:pt x="48612" y="56200"/>
                    <a:pt x="47073" y="50041"/>
                    <a:pt x="46302" y="46522"/>
                  </a:cubicBezTo>
                  <a:cubicBezTo>
                    <a:pt x="45532" y="43003"/>
                    <a:pt x="50812" y="19686"/>
                    <a:pt x="50042" y="12538"/>
                  </a:cubicBezTo>
                  <a:cubicBezTo>
                    <a:pt x="49272" y="5389"/>
                    <a:pt x="33544" y="110"/>
                    <a:pt x="33544" y="110"/>
                  </a:cubicBezTo>
                  <a:lnTo>
                    <a:pt x="27001" y="275"/>
                  </a:lnTo>
                  <a:lnTo>
                    <a:pt x="159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2842850" y="711525"/>
              <a:ext cx="573175" cy="493950"/>
            </a:xfrm>
            <a:custGeom>
              <a:avLst/>
              <a:gdLst/>
              <a:ahLst/>
              <a:cxnLst/>
              <a:rect l="l" t="t" r="r" b="b"/>
              <a:pathLst>
                <a:path w="22927" h="19758" extrusionOk="0">
                  <a:moveTo>
                    <a:pt x="5127" y="1"/>
                  </a:moveTo>
                  <a:cubicBezTo>
                    <a:pt x="5127" y="1"/>
                    <a:pt x="4931" y="16775"/>
                    <a:pt x="0" y="18594"/>
                  </a:cubicBezTo>
                  <a:lnTo>
                    <a:pt x="8274" y="19758"/>
                  </a:lnTo>
                  <a:lnTo>
                    <a:pt x="14471" y="19758"/>
                  </a:lnTo>
                  <a:lnTo>
                    <a:pt x="22927" y="19241"/>
                  </a:lnTo>
                  <a:cubicBezTo>
                    <a:pt x="17995" y="17422"/>
                    <a:pt x="15567" y="7648"/>
                    <a:pt x="15567" y="7648"/>
                  </a:cubicBezTo>
                  <a:lnTo>
                    <a:pt x="5127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2972275" y="712500"/>
              <a:ext cx="294325" cy="294450"/>
            </a:xfrm>
            <a:custGeom>
              <a:avLst/>
              <a:gdLst/>
              <a:ahLst/>
              <a:cxnLst/>
              <a:rect l="l" t="t" r="r" b="b"/>
              <a:pathLst>
                <a:path w="11773" h="11778" extrusionOk="0">
                  <a:moveTo>
                    <a:pt x="1" y="0"/>
                  </a:moveTo>
                  <a:lnTo>
                    <a:pt x="1" y="0"/>
                  </a:lnTo>
                  <a:cubicBezTo>
                    <a:pt x="2432" y="7653"/>
                    <a:pt x="6634" y="11522"/>
                    <a:pt x="10970" y="11774"/>
                  </a:cubicBezTo>
                  <a:cubicBezTo>
                    <a:pt x="11040" y="11776"/>
                    <a:pt x="11111" y="11778"/>
                    <a:pt x="11181" y="11778"/>
                  </a:cubicBezTo>
                  <a:cubicBezTo>
                    <a:pt x="11379" y="11778"/>
                    <a:pt x="11577" y="11767"/>
                    <a:pt x="11773" y="11744"/>
                  </a:cubicBezTo>
                  <a:cubicBezTo>
                    <a:pt x="11503" y="11147"/>
                    <a:pt x="11280" y="10560"/>
                    <a:pt x="11099" y="10033"/>
                  </a:cubicBezTo>
                  <a:cubicBezTo>
                    <a:pt x="10948" y="10049"/>
                    <a:pt x="10797" y="10056"/>
                    <a:pt x="10646" y="10056"/>
                  </a:cubicBezTo>
                  <a:cubicBezTo>
                    <a:pt x="10570" y="10056"/>
                    <a:pt x="10495" y="10055"/>
                    <a:pt x="10419" y="10051"/>
                  </a:cubicBezTo>
                  <a:cubicBezTo>
                    <a:pt x="6435" y="9816"/>
                    <a:pt x="2562" y="6528"/>
                    <a:pt x="71" y="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3106400" y="1130625"/>
              <a:ext cx="131875" cy="268100"/>
            </a:xfrm>
            <a:custGeom>
              <a:avLst/>
              <a:gdLst/>
              <a:ahLst/>
              <a:cxnLst/>
              <a:rect l="l" t="t" r="r" b="b"/>
              <a:pathLst>
                <a:path w="5275" h="10724" extrusionOk="0">
                  <a:moveTo>
                    <a:pt x="2119" y="0"/>
                  </a:moveTo>
                  <a:lnTo>
                    <a:pt x="1" y="5169"/>
                  </a:lnTo>
                  <a:lnTo>
                    <a:pt x="1384" y="10723"/>
                  </a:lnTo>
                  <a:lnTo>
                    <a:pt x="4237" y="10723"/>
                  </a:lnTo>
                  <a:lnTo>
                    <a:pt x="5274" y="5390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3132325" y="1398700"/>
              <a:ext cx="198875" cy="1119075"/>
            </a:xfrm>
            <a:custGeom>
              <a:avLst/>
              <a:gdLst/>
              <a:ahLst/>
              <a:cxnLst/>
              <a:rect l="l" t="t" r="r" b="b"/>
              <a:pathLst>
                <a:path w="7955" h="44763" extrusionOk="0">
                  <a:moveTo>
                    <a:pt x="347" y="0"/>
                  </a:moveTo>
                  <a:lnTo>
                    <a:pt x="1" y="38218"/>
                  </a:lnTo>
                  <a:cubicBezTo>
                    <a:pt x="1" y="38218"/>
                    <a:pt x="2378" y="44762"/>
                    <a:pt x="2681" y="44762"/>
                  </a:cubicBezTo>
                  <a:lnTo>
                    <a:pt x="6614" y="44762"/>
                  </a:lnTo>
                  <a:lnTo>
                    <a:pt x="7954" y="37889"/>
                  </a:lnTo>
                  <a:lnTo>
                    <a:pt x="32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2838325" y="1109975"/>
              <a:ext cx="334100" cy="164900"/>
            </a:xfrm>
            <a:custGeom>
              <a:avLst/>
              <a:gdLst/>
              <a:ahLst/>
              <a:cxnLst/>
              <a:rect l="l" t="t" r="r" b="b"/>
              <a:pathLst>
                <a:path w="13364" h="6596" extrusionOk="0">
                  <a:moveTo>
                    <a:pt x="2749" y="1"/>
                  </a:moveTo>
                  <a:cubicBezTo>
                    <a:pt x="2749" y="1"/>
                    <a:pt x="1" y="2476"/>
                    <a:pt x="2089" y="3741"/>
                  </a:cubicBezTo>
                  <a:cubicBezTo>
                    <a:pt x="3553" y="4626"/>
                    <a:pt x="6879" y="5850"/>
                    <a:pt x="8740" y="6503"/>
                  </a:cubicBezTo>
                  <a:cubicBezTo>
                    <a:pt x="8918" y="6565"/>
                    <a:pt x="9099" y="6595"/>
                    <a:pt x="9279" y="6595"/>
                  </a:cubicBezTo>
                  <a:cubicBezTo>
                    <a:pt x="9866" y="6595"/>
                    <a:pt x="10425" y="6275"/>
                    <a:pt x="10712" y="5730"/>
                  </a:cubicBezTo>
                  <a:lnTo>
                    <a:pt x="13363" y="716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3172400" y="1118500"/>
              <a:ext cx="262000" cy="156050"/>
            </a:xfrm>
            <a:custGeom>
              <a:avLst/>
              <a:gdLst/>
              <a:ahLst/>
              <a:cxnLst/>
              <a:rect l="l" t="t" r="r" b="b"/>
              <a:pathLst>
                <a:path w="10480" h="6242" extrusionOk="0">
                  <a:moveTo>
                    <a:pt x="6289" y="1"/>
                  </a:moveTo>
                  <a:lnTo>
                    <a:pt x="0" y="376"/>
                  </a:lnTo>
                  <a:cubicBezTo>
                    <a:pt x="0" y="376"/>
                    <a:pt x="2502" y="6012"/>
                    <a:pt x="3382" y="6232"/>
                  </a:cubicBezTo>
                  <a:cubicBezTo>
                    <a:pt x="3408" y="6239"/>
                    <a:pt x="3439" y="6242"/>
                    <a:pt x="3476" y="6242"/>
                  </a:cubicBezTo>
                  <a:cubicBezTo>
                    <a:pt x="4435" y="6242"/>
                    <a:pt x="8957" y="4072"/>
                    <a:pt x="10480" y="3054"/>
                  </a:cubicBezTo>
                  <a:cubicBezTo>
                    <a:pt x="10076" y="2745"/>
                    <a:pt x="9679" y="2427"/>
                    <a:pt x="9293" y="2100"/>
                  </a:cubicBezTo>
                  <a:cubicBezTo>
                    <a:pt x="9101" y="1936"/>
                    <a:pt x="8915" y="1766"/>
                    <a:pt x="8724" y="1602"/>
                  </a:cubicBezTo>
                  <a:cubicBezTo>
                    <a:pt x="8614" y="1506"/>
                    <a:pt x="8469" y="1403"/>
                    <a:pt x="8431" y="1374"/>
                  </a:cubicBezTo>
                  <a:cubicBezTo>
                    <a:pt x="8023" y="1112"/>
                    <a:pt x="7595" y="850"/>
                    <a:pt x="7276" y="489"/>
                  </a:cubicBezTo>
                  <a:cubicBezTo>
                    <a:pt x="7135" y="330"/>
                    <a:pt x="6398" y="172"/>
                    <a:pt x="6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4710975" y="2029300"/>
              <a:ext cx="561725" cy="319075"/>
            </a:xfrm>
            <a:custGeom>
              <a:avLst/>
              <a:gdLst/>
              <a:ahLst/>
              <a:cxnLst/>
              <a:rect l="l" t="t" r="r" b="b"/>
              <a:pathLst>
                <a:path w="22469" h="12763" extrusionOk="0">
                  <a:moveTo>
                    <a:pt x="13053" y="1"/>
                  </a:moveTo>
                  <a:cubicBezTo>
                    <a:pt x="12109" y="1"/>
                    <a:pt x="8957" y="2061"/>
                    <a:pt x="7249" y="3613"/>
                  </a:cubicBezTo>
                  <a:lnTo>
                    <a:pt x="7243" y="3613"/>
                  </a:lnTo>
                  <a:lnTo>
                    <a:pt x="530" y="3277"/>
                  </a:lnTo>
                  <a:cubicBezTo>
                    <a:pt x="522" y="5225"/>
                    <a:pt x="201" y="7225"/>
                    <a:pt x="0" y="8964"/>
                  </a:cubicBezTo>
                  <a:cubicBezTo>
                    <a:pt x="51" y="9860"/>
                    <a:pt x="119" y="10756"/>
                    <a:pt x="193" y="11654"/>
                  </a:cubicBezTo>
                  <a:cubicBezTo>
                    <a:pt x="4172" y="10983"/>
                    <a:pt x="6767" y="10470"/>
                    <a:pt x="7402" y="10344"/>
                  </a:cubicBezTo>
                  <a:lnTo>
                    <a:pt x="7404" y="10344"/>
                  </a:lnTo>
                  <a:cubicBezTo>
                    <a:pt x="9191" y="11255"/>
                    <a:pt x="12604" y="12763"/>
                    <a:pt x="15630" y="12763"/>
                  </a:cubicBezTo>
                  <a:cubicBezTo>
                    <a:pt x="15899" y="12763"/>
                    <a:pt x="16164" y="12751"/>
                    <a:pt x="16425" y="12726"/>
                  </a:cubicBezTo>
                  <a:cubicBezTo>
                    <a:pt x="16838" y="12686"/>
                    <a:pt x="16983" y="12205"/>
                    <a:pt x="16642" y="11987"/>
                  </a:cubicBezTo>
                  <a:lnTo>
                    <a:pt x="13193" y="9787"/>
                  </a:lnTo>
                  <a:lnTo>
                    <a:pt x="13193" y="9787"/>
                  </a:lnTo>
                  <a:cubicBezTo>
                    <a:pt x="13194" y="9787"/>
                    <a:pt x="15927" y="10433"/>
                    <a:pt x="18064" y="10433"/>
                  </a:cubicBezTo>
                  <a:cubicBezTo>
                    <a:pt x="18981" y="10433"/>
                    <a:pt x="19788" y="10314"/>
                    <a:pt x="20223" y="9974"/>
                  </a:cubicBezTo>
                  <a:cubicBezTo>
                    <a:pt x="20406" y="9831"/>
                    <a:pt x="20331" y="9555"/>
                    <a:pt x="20100" y="9493"/>
                  </a:cubicBezTo>
                  <a:lnTo>
                    <a:pt x="15242" y="8195"/>
                  </a:lnTo>
                  <a:cubicBezTo>
                    <a:pt x="15242" y="8195"/>
                    <a:pt x="20798" y="7995"/>
                    <a:pt x="21633" y="6846"/>
                  </a:cubicBezTo>
                  <a:cubicBezTo>
                    <a:pt x="22469" y="5696"/>
                    <a:pt x="15100" y="5629"/>
                    <a:pt x="15100" y="5629"/>
                  </a:cubicBezTo>
                  <a:cubicBezTo>
                    <a:pt x="15100" y="5629"/>
                    <a:pt x="20884" y="4575"/>
                    <a:pt x="21277" y="3724"/>
                  </a:cubicBezTo>
                  <a:cubicBezTo>
                    <a:pt x="21417" y="3420"/>
                    <a:pt x="20279" y="3322"/>
                    <a:pt x="18756" y="3322"/>
                  </a:cubicBezTo>
                  <a:cubicBezTo>
                    <a:pt x="16018" y="3322"/>
                    <a:pt x="12039" y="3639"/>
                    <a:pt x="12039" y="3639"/>
                  </a:cubicBezTo>
                  <a:cubicBezTo>
                    <a:pt x="12039" y="3639"/>
                    <a:pt x="13880" y="789"/>
                    <a:pt x="13281" y="80"/>
                  </a:cubicBezTo>
                  <a:cubicBezTo>
                    <a:pt x="13236" y="26"/>
                    <a:pt x="13158" y="1"/>
                    <a:pt x="13053" y="1"/>
                  </a:cubicBezTo>
                  <a:close/>
                </a:path>
              </a:pathLst>
            </a:custGeom>
            <a:solidFill>
              <a:srgbClr val="F7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3516075" y="1350575"/>
              <a:ext cx="1361000" cy="1068050"/>
            </a:xfrm>
            <a:custGeom>
              <a:avLst/>
              <a:gdLst/>
              <a:ahLst/>
              <a:cxnLst/>
              <a:rect l="l" t="t" r="r" b="b"/>
              <a:pathLst>
                <a:path w="54440" h="42722" extrusionOk="0">
                  <a:moveTo>
                    <a:pt x="9239" y="0"/>
                  </a:moveTo>
                  <a:lnTo>
                    <a:pt x="1" y="19193"/>
                  </a:lnTo>
                  <a:cubicBezTo>
                    <a:pt x="1" y="19193"/>
                    <a:pt x="4290" y="37119"/>
                    <a:pt x="11989" y="41408"/>
                  </a:cubicBezTo>
                  <a:cubicBezTo>
                    <a:pt x="13685" y="42353"/>
                    <a:pt x="16695" y="42722"/>
                    <a:pt x="20358" y="42722"/>
                  </a:cubicBezTo>
                  <a:cubicBezTo>
                    <a:pt x="33316" y="42722"/>
                    <a:pt x="54439" y="38109"/>
                    <a:pt x="54439" y="38109"/>
                  </a:cubicBezTo>
                  <a:lnTo>
                    <a:pt x="54000" y="30410"/>
                  </a:lnTo>
                  <a:lnTo>
                    <a:pt x="23096" y="28210"/>
                  </a:lnTo>
                  <a:lnTo>
                    <a:pt x="9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3327025" y="1118225"/>
              <a:ext cx="623525" cy="1608525"/>
            </a:xfrm>
            <a:custGeom>
              <a:avLst/>
              <a:gdLst/>
              <a:ahLst/>
              <a:cxnLst/>
              <a:rect l="l" t="t" r="r" b="b"/>
              <a:pathLst>
                <a:path w="24941" h="64341" extrusionOk="0">
                  <a:moveTo>
                    <a:pt x="96" y="0"/>
                  </a:moveTo>
                  <a:cubicBezTo>
                    <a:pt x="64" y="0"/>
                    <a:pt x="32" y="1"/>
                    <a:pt x="1" y="1"/>
                  </a:cubicBezTo>
                  <a:cubicBezTo>
                    <a:pt x="1" y="1"/>
                    <a:pt x="7782" y="4840"/>
                    <a:pt x="7232" y="25407"/>
                  </a:cubicBezTo>
                  <a:cubicBezTo>
                    <a:pt x="6682" y="45973"/>
                    <a:pt x="15482" y="56862"/>
                    <a:pt x="15482" y="56862"/>
                  </a:cubicBezTo>
                  <a:lnTo>
                    <a:pt x="24940" y="64340"/>
                  </a:lnTo>
                  <a:cubicBezTo>
                    <a:pt x="24940" y="64340"/>
                    <a:pt x="16032" y="36954"/>
                    <a:pt x="16802" y="32556"/>
                  </a:cubicBezTo>
                  <a:cubicBezTo>
                    <a:pt x="17572" y="28157"/>
                    <a:pt x="18450" y="11550"/>
                    <a:pt x="16911" y="9350"/>
                  </a:cubicBezTo>
                  <a:cubicBezTo>
                    <a:pt x="15382" y="7167"/>
                    <a:pt x="4349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3417775" y="1161550"/>
              <a:ext cx="231800" cy="960950"/>
            </a:xfrm>
            <a:custGeom>
              <a:avLst/>
              <a:gdLst/>
              <a:ahLst/>
              <a:cxnLst/>
              <a:rect l="l" t="t" r="r" b="b"/>
              <a:pathLst>
                <a:path w="9272" h="38438" extrusionOk="0">
                  <a:moveTo>
                    <a:pt x="0" y="1"/>
                  </a:moveTo>
                  <a:cubicBezTo>
                    <a:pt x="302" y="213"/>
                    <a:pt x="597" y="432"/>
                    <a:pt x="891" y="656"/>
                  </a:cubicBezTo>
                  <a:cubicBezTo>
                    <a:pt x="1184" y="879"/>
                    <a:pt x="1473" y="1106"/>
                    <a:pt x="1759" y="1338"/>
                  </a:cubicBezTo>
                  <a:cubicBezTo>
                    <a:pt x="1851" y="1412"/>
                    <a:pt x="1943" y="1487"/>
                    <a:pt x="2034" y="1561"/>
                  </a:cubicBezTo>
                  <a:lnTo>
                    <a:pt x="2034" y="1561"/>
                  </a:lnTo>
                  <a:cubicBezTo>
                    <a:pt x="1943" y="1486"/>
                    <a:pt x="1851" y="1411"/>
                    <a:pt x="1759" y="1337"/>
                  </a:cubicBezTo>
                  <a:cubicBezTo>
                    <a:pt x="1472" y="1105"/>
                    <a:pt x="1183" y="878"/>
                    <a:pt x="890" y="655"/>
                  </a:cubicBezTo>
                  <a:cubicBezTo>
                    <a:pt x="597" y="432"/>
                    <a:pt x="301" y="212"/>
                    <a:pt x="0" y="1"/>
                  </a:cubicBezTo>
                  <a:close/>
                  <a:moveTo>
                    <a:pt x="2034" y="1561"/>
                  </a:moveTo>
                  <a:cubicBezTo>
                    <a:pt x="2335" y="1810"/>
                    <a:pt x="2632" y="2063"/>
                    <a:pt x="2925" y="2321"/>
                  </a:cubicBezTo>
                  <a:lnTo>
                    <a:pt x="2925" y="2321"/>
                  </a:lnTo>
                  <a:cubicBezTo>
                    <a:pt x="2632" y="2062"/>
                    <a:pt x="2336" y="1809"/>
                    <a:pt x="2034" y="1561"/>
                  </a:cubicBezTo>
                  <a:close/>
                  <a:moveTo>
                    <a:pt x="2925" y="2321"/>
                  </a:moveTo>
                  <a:cubicBezTo>
                    <a:pt x="3096" y="2472"/>
                    <a:pt x="3265" y="2624"/>
                    <a:pt x="3433" y="2779"/>
                  </a:cubicBezTo>
                  <a:cubicBezTo>
                    <a:pt x="3704" y="3029"/>
                    <a:pt x="3971" y="3283"/>
                    <a:pt x="4232" y="3543"/>
                  </a:cubicBezTo>
                  <a:cubicBezTo>
                    <a:pt x="4492" y="3802"/>
                    <a:pt x="4746" y="4068"/>
                    <a:pt x="4994" y="4341"/>
                  </a:cubicBezTo>
                  <a:cubicBezTo>
                    <a:pt x="5240" y="4615"/>
                    <a:pt x="5479" y="4895"/>
                    <a:pt x="5706" y="5184"/>
                  </a:cubicBezTo>
                  <a:cubicBezTo>
                    <a:pt x="5935" y="5474"/>
                    <a:pt x="6150" y="5771"/>
                    <a:pt x="6349" y="6082"/>
                  </a:cubicBezTo>
                  <a:cubicBezTo>
                    <a:pt x="6448" y="6237"/>
                    <a:pt x="6543" y="6395"/>
                    <a:pt x="6631" y="6557"/>
                  </a:cubicBezTo>
                  <a:cubicBezTo>
                    <a:pt x="6676" y="6638"/>
                    <a:pt x="6718" y="6719"/>
                    <a:pt x="6758" y="6802"/>
                  </a:cubicBezTo>
                  <a:cubicBezTo>
                    <a:pt x="6799" y="6884"/>
                    <a:pt x="6839" y="6967"/>
                    <a:pt x="6875" y="7052"/>
                  </a:cubicBezTo>
                  <a:cubicBezTo>
                    <a:pt x="7021" y="7389"/>
                    <a:pt x="7137" y="7742"/>
                    <a:pt x="7188" y="8106"/>
                  </a:cubicBezTo>
                  <a:cubicBezTo>
                    <a:pt x="7214" y="8288"/>
                    <a:pt x="7221" y="8473"/>
                    <a:pt x="7208" y="8657"/>
                  </a:cubicBezTo>
                  <a:cubicBezTo>
                    <a:pt x="7201" y="8749"/>
                    <a:pt x="7189" y="8840"/>
                    <a:pt x="7170" y="8931"/>
                  </a:cubicBezTo>
                  <a:lnTo>
                    <a:pt x="7116" y="9200"/>
                  </a:lnTo>
                  <a:cubicBezTo>
                    <a:pt x="7039" y="9561"/>
                    <a:pt x="6949" y="9918"/>
                    <a:pt x="6844" y="10270"/>
                  </a:cubicBezTo>
                  <a:cubicBezTo>
                    <a:pt x="6637" y="10977"/>
                    <a:pt x="6370" y="11664"/>
                    <a:pt x="6045" y="12326"/>
                  </a:cubicBezTo>
                  <a:cubicBezTo>
                    <a:pt x="6004" y="12408"/>
                    <a:pt x="5964" y="12490"/>
                    <a:pt x="5920" y="12571"/>
                  </a:cubicBezTo>
                  <a:cubicBezTo>
                    <a:pt x="5898" y="12612"/>
                    <a:pt x="5877" y="12653"/>
                    <a:pt x="5855" y="12694"/>
                  </a:cubicBezTo>
                  <a:lnTo>
                    <a:pt x="5789" y="12815"/>
                  </a:lnTo>
                  <a:cubicBezTo>
                    <a:pt x="5700" y="12976"/>
                    <a:pt x="5608" y="13135"/>
                    <a:pt x="5509" y="13291"/>
                  </a:cubicBezTo>
                  <a:cubicBezTo>
                    <a:pt x="5412" y="13447"/>
                    <a:pt x="5310" y="13601"/>
                    <a:pt x="5203" y="13751"/>
                  </a:cubicBezTo>
                  <a:cubicBezTo>
                    <a:pt x="5151" y="13826"/>
                    <a:pt x="5096" y="13899"/>
                    <a:pt x="5039" y="13972"/>
                  </a:cubicBezTo>
                  <a:cubicBezTo>
                    <a:pt x="4983" y="14045"/>
                    <a:pt x="4926" y="14116"/>
                    <a:pt x="4865" y="14185"/>
                  </a:cubicBezTo>
                  <a:lnTo>
                    <a:pt x="4862" y="14189"/>
                  </a:lnTo>
                  <a:lnTo>
                    <a:pt x="4866" y="14191"/>
                  </a:lnTo>
                  <a:cubicBezTo>
                    <a:pt x="5112" y="14327"/>
                    <a:pt x="5352" y="14473"/>
                    <a:pt x="5589" y="14624"/>
                  </a:cubicBezTo>
                  <a:cubicBezTo>
                    <a:pt x="5826" y="14774"/>
                    <a:pt x="6060" y="14930"/>
                    <a:pt x="6289" y="15092"/>
                  </a:cubicBezTo>
                  <a:cubicBezTo>
                    <a:pt x="6517" y="15253"/>
                    <a:pt x="6742" y="15421"/>
                    <a:pt x="6963" y="15596"/>
                  </a:cubicBezTo>
                  <a:cubicBezTo>
                    <a:pt x="7182" y="15769"/>
                    <a:pt x="7397" y="15951"/>
                    <a:pt x="7604" y="16139"/>
                  </a:cubicBezTo>
                  <a:cubicBezTo>
                    <a:pt x="7811" y="16329"/>
                    <a:pt x="8011" y="16526"/>
                    <a:pt x="8199" y="16735"/>
                  </a:cubicBezTo>
                  <a:cubicBezTo>
                    <a:pt x="8388" y="16941"/>
                    <a:pt x="8562" y="17162"/>
                    <a:pt x="8720" y="17394"/>
                  </a:cubicBezTo>
                  <a:cubicBezTo>
                    <a:pt x="8877" y="17627"/>
                    <a:pt x="9014" y="17873"/>
                    <a:pt x="9114" y="18135"/>
                  </a:cubicBezTo>
                  <a:cubicBezTo>
                    <a:pt x="9163" y="18266"/>
                    <a:pt x="9203" y="18401"/>
                    <a:pt x="9230" y="18539"/>
                  </a:cubicBezTo>
                  <a:cubicBezTo>
                    <a:pt x="9258" y="18675"/>
                    <a:pt x="9263" y="18817"/>
                    <a:pt x="9263" y="18956"/>
                  </a:cubicBezTo>
                  <a:cubicBezTo>
                    <a:pt x="9260" y="19236"/>
                    <a:pt x="9236" y="19517"/>
                    <a:pt x="9204" y="19795"/>
                  </a:cubicBezTo>
                  <a:cubicBezTo>
                    <a:pt x="9174" y="20076"/>
                    <a:pt x="9135" y="20353"/>
                    <a:pt x="9094" y="20631"/>
                  </a:cubicBezTo>
                  <a:cubicBezTo>
                    <a:pt x="9009" y="21186"/>
                    <a:pt x="8911" y="21739"/>
                    <a:pt x="8808" y="22291"/>
                  </a:cubicBezTo>
                  <a:cubicBezTo>
                    <a:pt x="8602" y="23394"/>
                    <a:pt x="8374" y="24494"/>
                    <a:pt x="8144" y="25592"/>
                  </a:cubicBezTo>
                  <a:cubicBezTo>
                    <a:pt x="7683" y="27790"/>
                    <a:pt x="7203" y="29984"/>
                    <a:pt x="6771" y="32188"/>
                  </a:cubicBezTo>
                  <a:cubicBezTo>
                    <a:pt x="6555" y="33290"/>
                    <a:pt x="6350" y="34394"/>
                    <a:pt x="6182" y="35504"/>
                  </a:cubicBezTo>
                  <a:cubicBezTo>
                    <a:pt x="6100" y="36060"/>
                    <a:pt x="6026" y="36616"/>
                    <a:pt x="5978" y="37175"/>
                  </a:cubicBezTo>
                  <a:cubicBezTo>
                    <a:pt x="5955" y="37456"/>
                    <a:pt x="5938" y="37736"/>
                    <a:pt x="5937" y="38017"/>
                  </a:cubicBezTo>
                  <a:cubicBezTo>
                    <a:pt x="5938" y="37736"/>
                    <a:pt x="5956" y="37456"/>
                    <a:pt x="5979" y="37175"/>
                  </a:cubicBezTo>
                  <a:cubicBezTo>
                    <a:pt x="6027" y="36616"/>
                    <a:pt x="6101" y="36060"/>
                    <a:pt x="6184" y="35504"/>
                  </a:cubicBezTo>
                  <a:cubicBezTo>
                    <a:pt x="6352" y="34394"/>
                    <a:pt x="6558" y="33290"/>
                    <a:pt x="6774" y="32188"/>
                  </a:cubicBezTo>
                  <a:cubicBezTo>
                    <a:pt x="7208" y="29985"/>
                    <a:pt x="7688" y="27792"/>
                    <a:pt x="8150" y="25594"/>
                  </a:cubicBezTo>
                  <a:cubicBezTo>
                    <a:pt x="8381" y="24495"/>
                    <a:pt x="8609" y="23395"/>
                    <a:pt x="8816" y="22292"/>
                  </a:cubicBezTo>
                  <a:cubicBezTo>
                    <a:pt x="8919" y="21740"/>
                    <a:pt x="9018" y="21187"/>
                    <a:pt x="9102" y="20632"/>
                  </a:cubicBezTo>
                  <a:cubicBezTo>
                    <a:pt x="9144" y="20353"/>
                    <a:pt x="9183" y="20076"/>
                    <a:pt x="9213" y="19797"/>
                  </a:cubicBezTo>
                  <a:cubicBezTo>
                    <a:pt x="9244" y="19518"/>
                    <a:pt x="9270" y="19238"/>
                    <a:pt x="9272" y="18956"/>
                  </a:cubicBezTo>
                  <a:cubicBezTo>
                    <a:pt x="9271" y="18817"/>
                    <a:pt x="9267" y="18675"/>
                    <a:pt x="9239" y="18537"/>
                  </a:cubicBezTo>
                  <a:cubicBezTo>
                    <a:pt x="9212" y="18398"/>
                    <a:pt x="9172" y="18263"/>
                    <a:pt x="9122" y="18132"/>
                  </a:cubicBezTo>
                  <a:cubicBezTo>
                    <a:pt x="9023" y="17868"/>
                    <a:pt x="8885" y="17621"/>
                    <a:pt x="8728" y="17388"/>
                  </a:cubicBezTo>
                  <a:cubicBezTo>
                    <a:pt x="8570" y="17156"/>
                    <a:pt x="8395" y="16935"/>
                    <a:pt x="8205" y="16728"/>
                  </a:cubicBezTo>
                  <a:cubicBezTo>
                    <a:pt x="8018" y="16519"/>
                    <a:pt x="7817" y="16321"/>
                    <a:pt x="7610" y="16132"/>
                  </a:cubicBezTo>
                  <a:cubicBezTo>
                    <a:pt x="7402" y="15943"/>
                    <a:pt x="7188" y="15762"/>
                    <a:pt x="6967" y="15587"/>
                  </a:cubicBezTo>
                  <a:cubicBezTo>
                    <a:pt x="6747" y="15413"/>
                    <a:pt x="6522" y="15246"/>
                    <a:pt x="6292" y="15084"/>
                  </a:cubicBezTo>
                  <a:cubicBezTo>
                    <a:pt x="6063" y="14923"/>
                    <a:pt x="5829" y="14766"/>
                    <a:pt x="5593" y="14616"/>
                  </a:cubicBezTo>
                  <a:cubicBezTo>
                    <a:pt x="5356" y="14467"/>
                    <a:pt x="5117" y="14322"/>
                    <a:pt x="4874" y="14187"/>
                  </a:cubicBezTo>
                  <a:lnTo>
                    <a:pt x="4874" y="14187"/>
                  </a:lnTo>
                  <a:cubicBezTo>
                    <a:pt x="4934" y="14119"/>
                    <a:pt x="4989" y="14048"/>
                    <a:pt x="5045" y="13977"/>
                  </a:cubicBezTo>
                  <a:cubicBezTo>
                    <a:pt x="5101" y="13904"/>
                    <a:pt x="5155" y="13829"/>
                    <a:pt x="5209" y="13755"/>
                  </a:cubicBezTo>
                  <a:cubicBezTo>
                    <a:pt x="5316" y="13604"/>
                    <a:pt x="5418" y="13452"/>
                    <a:pt x="5515" y="13295"/>
                  </a:cubicBezTo>
                  <a:cubicBezTo>
                    <a:pt x="5612" y="13139"/>
                    <a:pt x="5705" y="12979"/>
                    <a:pt x="5794" y="12819"/>
                  </a:cubicBezTo>
                  <a:lnTo>
                    <a:pt x="5861" y="12697"/>
                  </a:lnTo>
                  <a:cubicBezTo>
                    <a:pt x="5883" y="12657"/>
                    <a:pt x="5904" y="12616"/>
                    <a:pt x="5925" y="12575"/>
                  </a:cubicBezTo>
                  <a:cubicBezTo>
                    <a:pt x="5969" y="12494"/>
                    <a:pt x="6009" y="12411"/>
                    <a:pt x="6051" y="12329"/>
                  </a:cubicBezTo>
                  <a:cubicBezTo>
                    <a:pt x="6374" y="11666"/>
                    <a:pt x="6642" y="10978"/>
                    <a:pt x="6849" y="10272"/>
                  </a:cubicBezTo>
                  <a:cubicBezTo>
                    <a:pt x="6953" y="9918"/>
                    <a:pt x="7044" y="9561"/>
                    <a:pt x="7121" y="9201"/>
                  </a:cubicBezTo>
                  <a:lnTo>
                    <a:pt x="7175" y="8931"/>
                  </a:lnTo>
                  <a:cubicBezTo>
                    <a:pt x="7193" y="8840"/>
                    <a:pt x="7205" y="8749"/>
                    <a:pt x="7212" y="8656"/>
                  </a:cubicBezTo>
                  <a:cubicBezTo>
                    <a:pt x="7224" y="8472"/>
                    <a:pt x="7218" y="8288"/>
                    <a:pt x="7191" y="8105"/>
                  </a:cubicBezTo>
                  <a:cubicBezTo>
                    <a:pt x="7141" y="7740"/>
                    <a:pt x="7025" y="7387"/>
                    <a:pt x="6877" y="7049"/>
                  </a:cubicBezTo>
                  <a:cubicBezTo>
                    <a:pt x="6841" y="6965"/>
                    <a:pt x="6802" y="6882"/>
                    <a:pt x="6760" y="6798"/>
                  </a:cubicBezTo>
                  <a:cubicBezTo>
                    <a:pt x="6719" y="6716"/>
                    <a:pt x="6677" y="6634"/>
                    <a:pt x="6632" y="6555"/>
                  </a:cubicBezTo>
                  <a:cubicBezTo>
                    <a:pt x="6544" y="6393"/>
                    <a:pt x="6449" y="6235"/>
                    <a:pt x="6351" y="6080"/>
                  </a:cubicBezTo>
                  <a:cubicBezTo>
                    <a:pt x="6152" y="5769"/>
                    <a:pt x="5936" y="5470"/>
                    <a:pt x="5707" y="5182"/>
                  </a:cubicBezTo>
                  <a:cubicBezTo>
                    <a:pt x="5480" y="4892"/>
                    <a:pt x="5241" y="4612"/>
                    <a:pt x="4994" y="4339"/>
                  </a:cubicBezTo>
                  <a:cubicBezTo>
                    <a:pt x="4747" y="4066"/>
                    <a:pt x="4493" y="3800"/>
                    <a:pt x="4232" y="3540"/>
                  </a:cubicBezTo>
                  <a:cubicBezTo>
                    <a:pt x="3970" y="3281"/>
                    <a:pt x="3704" y="3026"/>
                    <a:pt x="3433" y="2777"/>
                  </a:cubicBezTo>
                  <a:cubicBezTo>
                    <a:pt x="3265" y="2623"/>
                    <a:pt x="3096" y="2471"/>
                    <a:pt x="2925" y="2321"/>
                  </a:cubicBezTo>
                  <a:close/>
                  <a:moveTo>
                    <a:pt x="5937" y="38018"/>
                  </a:moveTo>
                  <a:cubicBezTo>
                    <a:pt x="5937" y="38157"/>
                    <a:pt x="5940" y="38298"/>
                    <a:pt x="5952" y="38438"/>
                  </a:cubicBezTo>
                  <a:cubicBezTo>
                    <a:pt x="5941" y="38298"/>
                    <a:pt x="5937" y="38157"/>
                    <a:pt x="5937" y="380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3747700" y="1932850"/>
              <a:ext cx="74275" cy="360825"/>
            </a:xfrm>
            <a:custGeom>
              <a:avLst/>
              <a:gdLst/>
              <a:ahLst/>
              <a:cxnLst/>
              <a:rect l="l" t="t" r="r" b="b"/>
              <a:pathLst>
                <a:path w="2971" h="14433" extrusionOk="0">
                  <a:moveTo>
                    <a:pt x="1" y="1"/>
                  </a:moveTo>
                  <a:cubicBezTo>
                    <a:pt x="5" y="38"/>
                    <a:pt x="12" y="75"/>
                    <a:pt x="18" y="112"/>
                  </a:cubicBezTo>
                  <a:lnTo>
                    <a:pt x="39" y="225"/>
                  </a:lnTo>
                  <a:lnTo>
                    <a:pt x="19" y="112"/>
                  </a:lnTo>
                  <a:cubicBezTo>
                    <a:pt x="13" y="75"/>
                    <a:pt x="5" y="38"/>
                    <a:pt x="1" y="1"/>
                  </a:cubicBezTo>
                  <a:close/>
                  <a:moveTo>
                    <a:pt x="39" y="225"/>
                  </a:moveTo>
                  <a:lnTo>
                    <a:pt x="83" y="452"/>
                  </a:lnTo>
                  <a:lnTo>
                    <a:pt x="171" y="903"/>
                  </a:lnTo>
                  <a:lnTo>
                    <a:pt x="351" y="1806"/>
                  </a:lnTo>
                  <a:lnTo>
                    <a:pt x="719" y="3611"/>
                  </a:lnTo>
                  <a:lnTo>
                    <a:pt x="1462" y="7220"/>
                  </a:lnTo>
                  <a:lnTo>
                    <a:pt x="2971" y="14433"/>
                  </a:lnTo>
                  <a:lnTo>
                    <a:pt x="1473" y="7218"/>
                  </a:lnTo>
                  <a:lnTo>
                    <a:pt x="725" y="3611"/>
                  </a:lnTo>
                  <a:lnTo>
                    <a:pt x="355" y="1806"/>
                  </a:lnTo>
                  <a:lnTo>
                    <a:pt x="173" y="903"/>
                  </a:lnTo>
                  <a:lnTo>
                    <a:pt x="83" y="451"/>
                  </a:lnTo>
                  <a:lnTo>
                    <a:pt x="39" y="225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2484525" y="1108950"/>
              <a:ext cx="599900" cy="1933975"/>
            </a:xfrm>
            <a:custGeom>
              <a:avLst/>
              <a:gdLst/>
              <a:ahLst/>
              <a:cxnLst/>
              <a:rect l="l" t="t" r="r" b="b"/>
              <a:pathLst>
                <a:path w="23996" h="77359" extrusionOk="0">
                  <a:moveTo>
                    <a:pt x="16750" y="1"/>
                  </a:moveTo>
                  <a:cubicBezTo>
                    <a:pt x="1" y="7485"/>
                    <a:pt x="1341" y="19949"/>
                    <a:pt x="2001" y="27648"/>
                  </a:cubicBezTo>
                  <a:cubicBezTo>
                    <a:pt x="2659" y="35346"/>
                    <a:pt x="2659" y="74940"/>
                    <a:pt x="2659" y="74940"/>
                  </a:cubicBezTo>
                  <a:lnTo>
                    <a:pt x="17397" y="77359"/>
                  </a:lnTo>
                  <a:cubicBezTo>
                    <a:pt x="17397" y="77359"/>
                    <a:pt x="23995" y="42165"/>
                    <a:pt x="23335" y="30507"/>
                  </a:cubicBezTo>
                  <a:cubicBezTo>
                    <a:pt x="22675" y="18849"/>
                    <a:pt x="16750" y="1"/>
                    <a:pt x="16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2802250" y="1151250"/>
              <a:ext cx="149550" cy="631025"/>
            </a:xfrm>
            <a:custGeom>
              <a:avLst/>
              <a:gdLst/>
              <a:ahLst/>
              <a:cxnLst/>
              <a:rect l="l" t="t" r="r" b="b"/>
              <a:pathLst>
                <a:path w="5982" h="25241" extrusionOk="0">
                  <a:moveTo>
                    <a:pt x="2927" y="0"/>
                  </a:moveTo>
                  <a:cubicBezTo>
                    <a:pt x="2681" y="686"/>
                    <a:pt x="2445" y="1378"/>
                    <a:pt x="2214" y="2069"/>
                  </a:cubicBezTo>
                  <a:cubicBezTo>
                    <a:pt x="2445" y="1378"/>
                    <a:pt x="2681" y="687"/>
                    <a:pt x="2927" y="0"/>
                  </a:cubicBezTo>
                  <a:close/>
                  <a:moveTo>
                    <a:pt x="2214" y="2069"/>
                  </a:moveTo>
                  <a:cubicBezTo>
                    <a:pt x="2125" y="2336"/>
                    <a:pt x="2037" y="2602"/>
                    <a:pt x="1951" y="2869"/>
                  </a:cubicBezTo>
                  <a:lnTo>
                    <a:pt x="1951" y="2869"/>
                  </a:lnTo>
                  <a:cubicBezTo>
                    <a:pt x="2038" y="2602"/>
                    <a:pt x="2125" y="2336"/>
                    <a:pt x="2214" y="2069"/>
                  </a:cubicBezTo>
                  <a:close/>
                  <a:moveTo>
                    <a:pt x="1951" y="2869"/>
                  </a:moveTo>
                  <a:lnTo>
                    <a:pt x="1951" y="2869"/>
                  </a:lnTo>
                  <a:cubicBezTo>
                    <a:pt x="1812" y="3296"/>
                    <a:pt x="1676" y="3724"/>
                    <a:pt x="1544" y="4153"/>
                  </a:cubicBezTo>
                  <a:cubicBezTo>
                    <a:pt x="1329" y="4851"/>
                    <a:pt x="1121" y="5551"/>
                    <a:pt x="928" y="6254"/>
                  </a:cubicBezTo>
                  <a:cubicBezTo>
                    <a:pt x="734" y="6957"/>
                    <a:pt x="553" y="7664"/>
                    <a:pt x="394" y="8377"/>
                  </a:cubicBezTo>
                  <a:cubicBezTo>
                    <a:pt x="316" y="8733"/>
                    <a:pt x="242" y="9092"/>
                    <a:pt x="180" y="9450"/>
                  </a:cubicBezTo>
                  <a:cubicBezTo>
                    <a:pt x="118" y="9810"/>
                    <a:pt x="65" y="10171"/>
                    <a:pt x="32" y="10535"/>
                  </a:cubicBezTo>
                  <a:cubicBezTo>
                    <a:pt x="16" y="10716"/>
                    <a:pt x="5" y="10899"/>
                    <a:pt x="4" y="11082"/>
                  </a:cubicBezTo>
                  <a:cubicBezTo>
                    <a:pt x="1" y="11264"/>
                    <a:pt x="12" y="11447"/>
                    <a:pt x="37" y="11627"/>
                  </a:cubicBezTo>
                  <a:cubicBezTo>
                    <a:pt x="51" y="11719"/>
                    <a:pt x="72" y="11808"/>
                    <a:pt x="100" y="11894"/>
                  </a:cubicBezTo>
                  <a:cubicBezTo>
                    <a:pt x="127" y="11982"/>
                    <a:pt x="169" y="12064"/>
                    <a:pt x="226" y="12138"/>
                  </a:cubicBezTo>
                  <a:cubicBezTo>
                    <a:pt x="281" y="12212"/>
                    <a:pt x="359" y="12266"/>
                    <a:pt x="448" y="12293"/>
                  </a:cubicBezTo>
                  <a:lnTo>
                    <a:pt x="712" y="12366"/>
                  </a:lnTo>
                  <a:cubicBezTo>
                    <a:pt x="1063" y="12464"/>
                    <a:pt x="1414" y="12564"/>
                    <a:pt x="1765" y="12666"/>
                  </a:cubicBezTo>
                  <a:cubicBezTo>
                    <a:pt x="2114" y="12769"/>
                    <a:pt x="2464" y="12872"/>
                    <a:pt x="2814" y="12976"/>
                  </a:cubicBezTo>
                  <a:cubicBezTo>
                    <a:pt x="3512" y="13185"/>
                    <a:pt x="4208" y="13398"/>
                    <a:pt x="4904" y="13614"/>
                  </a:cubicBezTo>
                  <a:lnTo>
                    <a:pt x="4904" y="13614"/>
                  </a:lnTo>
                  <a:cubicBezTo>
                    <a:pt x="4738" y="14153"/>
                    <a:pt x="4580" y="14695"/>
                    <a:pt x="4424" y="15237"/>
                  </a:cubicBezTo>
                  <a:cubicBezTo>
                    <a:pt x="4270" y="15781"/>
                    <a:pt x="4118" y="16328"/>
                    <a:pt x="3973" y="16874"/>
                  </a:cubicBezTo>
                  <a:cubicBezTo>
                    <a:pt x="3827" y="17420"/>
                    <a:pt x="3687" y="17969"/>
                    <a:pt x="3553" y="18520"/>
                  </a:cubicBezTo>
                  <a:cubicBezTo>
                    <a:pt x="3421" y="19069"/>
                    <a:pt x="3297" y="19621"/>
                    <a:pt x="3184" y="20176"/>
                  </a:cubicBezTo>
                  <a:cubicBezTo>
                    <a:pt x="3129" y="20455"/>
                    <a:pt x="3076" y="20733"/>
                    <a:pt x="3029" y="21012"/>
                  </a:cubicBezTo>
                  <a:cubicBezTo>
                    <a:pt x="2983" y="21291"/>
                    <a:pt x="2940" y="21571"/>
                    <a:pt x="2908" y="21852"/>
                  </a:cubicBezTo>
                  <a:cubicBezTo>
                    <a:pt x="2892" y="21993"/>
                    <a:pt x="2879" y="22133"/>
                    <a:pt x="2869" y="22274"/>
                  </a:cubicBezTo>
                  <a:cubicBezTo>
                    <a:pt x="2858" y="22416"/>
                    <a:pt x="2852" y="22557"/>
                    <a:pt x="2854" y="22698"/>
                  </a:cubicBezTo>
                  <a:cubicBezTo>
                    <a:pt x="2854" y="22840"/>
                    <a:pt x="2865" y="22982"/>
                    <a:pt x="2888" y="23122"/>
                  </a:cubicBezTo>
                  <a:cubicBezTo>
                    <a:pt x="2901" y="23191"/>
                    <a:pt x="2919" y="23260"/>
                    <a:pt x="2945" y="23326"/>
                  </a:cubicBezTo>
                  <a:cubicBezTo>
                    <a:pt x="2952" y="23342"/>
                    <a:pt x="2960" y="23357"/>
                    <a:pt x="2969" y="23374"/>
                  </a:cubicBezTo>
                  <a:cubicBezTo>
                    <a:pt x="2977" y="23389"/>
                    <a:pt x="2986" y="23404"/>
                    <a:pt x="2995" y="23419"/>
                  </a:cubicBezTo>
                  <a:cubicBezTo>
                    <a:pt x="3015" y="23449"/>
                    <a:pt x="3040" y="23474"/>
                    <a:pt x="3069" y="23495"/>
                  </a:cubicBezTo>
                  <a:lnTo>
                    <a:pt x="3092" y="23510"/>
                  </a:lnTo>
                  <a:lnTo>
                    <a:pt x="3115" y="23522"/>
                  </a:lnTo>
                  <a:lnTo>
                    <a:pt x="3162" y="23547"/>
                  </a:lnTo>
                  <a:lnTo>
                    <a:pt x="3255" y="23599"/>
                  </a:lnTo>
                  <a:cubicBezTo>
                    <a:pt x="3317" y="23633"/>
                    <a:pt x="3378" y="23668"/>
                    <a:pt x="3440" y="23702"/>
                  </a:cubicBezTo>
                  <a:cubicBezTo>
                    <a:pt x="3502" y="23737"/>
                    <a:pt x="3563" y="23772"/>
                    <a:pt x="3624" y="23807"/>
                  </a:cubicBezTo>
                  <a:cubicBezTo>
                    <a:pt x="3686" y="23842"/>
                    <a:pt x="3747" y="23878"/>
                    <a:pt x="3808" y="23914"/>
                  </a:cubicBezTo>
                  <a:cubicBezTo>
                    <a:pt x="4053" y="24056"/>
                    <a:pt x="4295" y="24201"/>
                    <a:pt x="4537" y="24348"/>
                  </a:cubicBezTo>
                  <a:cubicBezTo>
                    <a:pt x="5021" y="24641"/>
                    <a:pt x="5502" y="24938"/>
                    <a:pt x="5981" y="25241"/>
                  </a:cubicBezTo>
                  <a:cubicBezTo>
                    <a:pt x="5503" y="24937"/>
                    <a:pt x="5022" y="24640"/>
                    <a:pt x="4538" y="24346"/>
                  </a:cubicBezTo>
                  <a:cubicBezTo>
                    <a:pt x="4295" y="24200"/>
                    <a:pt x="4053" y="24055"/>
                    <a:pt x="3809" y="23912"/>
                  </a:cubicBezTo>
                  <a:cubicBezTo>
                    <a:pt x="3748" y="23875"/>
                    <a:pt x="3686" y="23841"/>
                    <a:pt x="3625" y="23805"/>
                  </a:cubicBezTo>
                  <a:cubicBezTo>
                    <a:pt x="3564" y="23770"/>
                    <a:pt x="3502" y="23735"/>
                    <a:pt x="3441" y="23701"/>
                  </a:cubicBezTo>
                  <a:cubicBezTo>
                    <a:pt x="3379" y="23665"/>
                    <a:pt x="3318" y="23630"/>
                    <a:pt x="3256" y="23596"/>
                  </a:cubicBezTo>
                  <a:lnTo>
                    <a:pt x="3163" y="23546"/>
                  </a:lnTo>
                  <a:lnTo>
                    <a:pt x="3116" y="23520"/>
                  </a:lnTo>
                  <a:lnTo>
                    <a:pt x="3093" y="23507"/>
                  </a:lnTo>
                  <a:lnTo>
                    <a:pt x="3070" y="23493"/>
                  </a:lnTo>
                  <a:cubicBezTo>
                    <a:pt x="3041" y="23472"/>
                    <a:pt x="3017" y="23446"/>
                    <a:pt x="2997" y="23417"/>
                  </a:cubicBezTo>
                  <a:cubicBezTo>
                    <a:pt x="2987" y="23403"/>
                    <a:pt x="2978" y="23388"/>
                    <a:pt x="2970" y="23372"/>
                  </a:cubicBezTo>
                  <a:cubicBezTo>
                    <a:pt x="2961" y="23356"/>
                    <a:pt x="2953" y="23341"/>
                    <a:pt x="2947" y="23324"/>
                  </a:cubicBezTo>
                  <a:cubicBezTo>
                    <a:pt x="2920" y="23259"/>
                    <a:pt x="2902" y="23191"/>
                    <a:pt x="2890" y="23120"/>
                  </a:cubicBezTo>
                  <a:cubicBezTo>
                    <a:pt x="2867" y="22981"/>
                    <a:pt x="2856" y="22840"/>
                    <a:pt x="2856" y="22698"/>
                  </a:cubicBezTo>
                  <a:cubicBezTo>
                    <a:pt x="2855" y="22557"/>
                    <a:pt x="2861" y="22416"/>
                    <a:pt x="2871" y="22274"/>
                  </a:cubicBezTo>
                  <a:cubicBezTo>
                    <a:pt x="2881" y="22133"/>
                    <a:pt x="2895" y="21993"/>
                    <a:pt x="2910" y="21852"/>
                  </a:cubicBezTo>
                  <a:cubicBezTo>
                    <a:pt x="2943" y="21571"/>
                    <a:pt x="2985" y="21291"/>
                    <a:pt x="3032" y="21012"/>
                  </a:cubicBezTo>
                  <a:cubicBezTo>
                    <a:pt x="3080" y="20733"/>
                    <a:pt x="3131" y="20455"/>
                    <a:pt x="3188" y="20178"/>
                  </a:cubicBezTo>
                  <a:cubicBezTo>
                    <a:pt x="3300" y="19623"/>
                    <a:pt x="3426" y="19072"/>
                    <a:pt x="3558" y="18521"/>
                  </a:cubicBezTo>
                  <a:cubicBezTo>
                    <a:pt x="3692" y="17971"/>
                    <a:pt x="3832" y="17424"/>
                    <a:pt x="3978" y="16876"/>
                  </a:cubicBezTo>
                  <a:cubicBezTo>
                    <a:pt x="4125" y="16330"/>
                    <a:pt x="4275" y="15785"/>
                    <a:pt x="4431" y="15240"/>
                  </a:cubicBezTo>
                  <a:cubicBezTo>
                    <a:pt x="4586" y="14696"/>
                    <a:pt x="4747" y="14153"/>
                    <a:pt x="4912" y="13612"/>
                  </a:cubicBezTo>
                  <a:lnTo>
                    <a:pt x="4913" y="13608"/>
                  </a:lnTo>
                  <a:lnTo>
                    <a:pt x="4910" y="13607"/>
                  </a:lnTo>
                  <a:cubicBezTo>
                    <a:pt x="4213" y="13389"/>
                    <a:pt x="3515" y="13176"/>
                    <a:pt x="2816" y="12967"/>
                  </a:cubicBezTo>
                  <a:cubicBezTo>
                    <a:pt x="2466" y="12863"/>
                    <a:pt x="2116" y="12759"/>
                    <a:pt x="1766" y="12657"/>
                  </a:cubicBezTo>
                  <a:cubicBezTo>
                    <a:pt x="1415" y="12555"/>
                    <a:pt x="1065" y="12456"/>
                    <a:pt x="713" y="12359"/>
                  </a:cubicBezTo>
                  <a:lnTo>
                    <a:pt x="449" y="12285"/>
                  </a:lnTo>
                  <a:cubicBezTo>
                    <a:pt x="362" y="12259"/>
                    <a:pt x="285" y="12205"/>
                    <a:pt x="230" y="12132"/>
                  </a:cubicBezTo>
                  <a:cubicBezTo>
                    <a:pt x="176" y="12061"/>
                    <a:pt x="134" y="11979"/>
                    <a:pt x="107" y="11892"/>
                  </a:cubicBezTo>
                  <a:cubicBezTo>
                    <a:pt x="78" y="11805"/>
                    <a:pt x="58" y="11716"/>
                    <a:pt x="44" y="11627"/>
                  </a:cubicBezTo>
                  <a:cubicBezTo>
                    <a:pt x="18" y="11447"/>
                    <a:pt x="8" y="11264"/>
                    <a:pt x="10" y="11082"/>
                  </a:cubicBezTo>
                  <a:cubicBezTo>
                    <a:pt x="12" y="10899"/>
                    <a:pt x="23" y="10717"/>
                    <a:pt x="38" y="10536"/>
                  </a:cubicBezTo>
                  <a:cubicBezTo>
                    <a:pt x="70" y="10172"/>
                    <a:pt x="122" y="9810"/>
                    <a:pt x="185" y="9452"/>
                  </a:cubicBezTo>
                  <a:cubicBezTo>
                    <a:pt x="248" y="9092"/>
                    <a:pt x="319" y="8734"/>
                    <a:pt x="398" y="8378"/>
                  </a:cubicBezTo>
                  <a:cubicBezTo>
                    <a:pt x="556" y="7665"/>
                    <a:pt x="737" y="6958"/>
                    <a:pt x="930" y="6255"/>
                  </a:cubicBezTo>
                  <a:cubicBezTo>
                    <a:pt x="1123" y="5552"/>
                    <a:pt x="1330" y="4851"/>
                    <a:pt x="1545" y="4154"/>
                  </a:cubicBezTo>
                  <a:cubicBezTo>
                    <a:pt x="1678" y="3725"/>
                    <a:pt x="1813" y="3297"/>
                    <a:pt x="1951" y="2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3146550" y="1182400"/>
              <a:ext cx="372850" cy="467825"/>
            </a:xfrm>
            <a:custGeom>
              <a:avLst/>
              <a:gdLst/>
              <a:ahLst/>
              <a:cxnLst/>
              <a:rect l="l" t="t" r="r" b="b"/>
              <a:pathLst>
                <a:path w="14914" h="18713" extrusionOk="0">
                  <a:moveTo>
                    <a:pt x="9975" y="1"/>
                  </a:moveTo>
                  <a:cubicBezTo>
                    <a:pt x="9156" y="1"/>
                    <a:pt x="4771" y="7625"/>
                    <a:pt x="4771" y="7625"/>
                  </a:cubicBezTo>
                  <a:cubicBezTo>
                    <a:pt x="4771" y="7625"/>
                    <a:pt x="3501" y="4585"/>
                    <a:pt x="2580" y="4585"/>
                  </a:cubicBezTo>
                  <a:cubicBezTo>
                    <a:pt x="2566" y="4585"/>
                    <a:pt x="2553" y="4586"/>
                    <a:pt x="2539" y="4587"/>
                  </a:cubicBezTo>
                  <a:cubicBezTo>
                    <a:pt x="1834" y="4657"/>
                    <a:pt x="1691" y="9034"/>
                    <a:pt x="2041" y="11573"/>
                  </a:cubicBezTo>
                  <a:lnTo>
                    <a:pt x="1" y="14247"/>
                  </a:lnTo>
                  <a:cubicBezTo>
                    <a:pt x="1924" y="15900"/>
                    <a:pt x="4007" y="17343"/>
                    <a:pt x="6146" y="18713"/>
                  </a:cubicBezTo>
                  <a:cubicBezTo>
                    <a:pt x="6978" y="16863"/>
                    <a:pt x="7502" y="15645"/>
                    <a:pt x="7672" y="15244"/>
                  </a:cubicBezTo>
                  <a:lnTo>
                    <a:pt x="7674" y="15242"/>
                  </a:lnTo>
                  <a:cubicBezTo>
                    <a:pt x="9591" y="14199"/>
                    <a:pt x="13186" y="11967"/>
                    <a:pt x="14744" y="9149"/>
                  </a:cubicBezTo>
                  <a:cubicBezTo>
                    <a:pt x="14913" y="8843"/>
                    <a:pt x="14716" y="8516"/>
                    <a:pt x="14427" y="8516"/>
                  </a:cubicBezTo>
                  <a:cubicBezTo>
                    <a:pt x="14373" y="8516"/>
                    <a:pt x="14316" y="8528"/>
                    <a:pt x="14258" y="8553"/>
                  </a:cubicBezTo>
                  <a:lnTo>
                    <a:pt x="10493" y="10151"/>
                  </a:lnTo>
                  <a:cubicBezTo>
                    <a:pt x="10493" y="10151"/>
                    <a:pt x="14737" y="6296"/>
                    <a:pt x="14625" y="4460"/>
                  </a:cubicBezTo>
                  <a:cubicBezTo>
                    <a:pt x="14615" y="4307"/>
                    <a:pt x="14492" y="4214"/>
                    <a:pt x="14359" y="4214"/>
                  </a:cubicBezTo>
                  <a:cubicBezTo>
                    <a:pt x="14290" y="4214"/>
                    <a:pt x="14219" y="4238"/>
                    <a:pt x="14158" y="4290"/>
                  </a:cubicBezTo>
                  <a:lnTo>
                    <a:pt x="10340" y="7562"/>
                  </a:lnTo>
                  <a:cubicBezTo>
                    <a:pt x="10340" y="7562"/>
                    <a:pt x="13318" y="2866"/>
                    <a:pt x="12843" y="1528"/>
                  </a:cubicBezTo>
                  <a:cubicBezTo>
                    <a:pt x="12796" y="1394"/>
                    <a:pt x="12711" y="1334"/>
                    <a:pt x="12597" y="1334"/>
                  </a:cubicBezTo>
                  <a:cubicBezTo>
                    <a:pt x="11567" y="1334"/>
                    <a:pt x="8144" y="6227"/>
                    <a:pt x="8144" y="6227"/>
                  </a:cubicBezTo>
                  <a:cubicBezTo>
                    <a:pt x="8144" y="6227"/>
                    <a:pt x="10547" y="862"/>
                    <a:pt x="10067" y="55"/>
                  </a:cubicBezTo>
                  <a:cubicBezTo>
                    <a:pt x="10045" y="18"/>
                    <a:pt x="10014" y="1"/>
                    <a:pt x="9975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2369500" y="1204375"/>
              <a:ext cx="976150" cy="1351900"/>
            </a:xfrm>
            <a:custGeom>
              <a:avLst/>
              <a:gdLst/>
              <a:ahLst/>
              <a:cxnLst/>
              <a:rect l="l" t="t" r="r" b="b"/>
              <a:pathLst>
                <a:path w="39046" h="54076" extrusionOk="0">
                  <a:moveTo>
                    <a:pt x="15890" y="0"/>
                  </a:moveTo>
                  <a:cubicBezTo>
                    <a:pt x="15667" y="37"/>
                    <a:pt x="15367" y="196"/>
                    <a:pt x="14958" y="515"/>
                  </a:cubicBezTo>
                  <a:cubicBezTo>
                    <a:pt x="12798" y="2202"/>
                    <a:pt x="3998" y="9524"/>
                    <a:pt x="3630" y="13823"/>
                  </a:cubicBezTo>
                  <a:cubicBezTo>
                    <a:pt x="2971" y="21521"/>
                    <a:pt x="1" y="49236"/>
                    <a:pt x="10559" y="53745"/>
                  </a:cubicBezTo>
                  <a:cubicBezTo>
                    <a:pt x="11084" y="53969"/>
                    <a:pt x="11627" y="54076"/>
                    <a:pt x="12185" y="54076"/>
                  </a:cubicBezTo>
                  <a:cubicBezTo>
                    <a:pt x="22855" y="54076"/>
                    <a:pt x="39045" y="15141"/>
                    <a:pt x="39045" y="15141"/>
                  </a:cubicBezTo>
                  <a:lnTo>
                    <a:pt x="32446" y="11293"/>
                  </a:lnTo>
                  <a:lnTo>
                    <a:pt x="18258" y="29659"/>
                  </a:lnTo>
                  <a:cubicBezTo>
                    <a:pt x="18258" y="29659"/>
                    <a:pt x="18836" y="27203"/>
                    <a:pt x="19268" y="23786"/>
                  </a:cubicBezTo>
                  <a:lnTo>
                    <a:pt x="19268" y="23786"/>
                  </a:lnTo>
                  <a:cubicBezTo>
                    <a:pt x="18781" y="24118"/>
                    <a:pt x="18232" y="24267"/>
                    <a:pt x="17678" y="24267"/>
                  </a:cubicBezTo>
                  <a:cubicBezTo>
                    <a:pt x="15462" y="24267"/>
                    <a:pt x="13181" y="21882"/>
                    <a:pt x="14584" y="19306"/>
                  </a:cubicBezTo>
                  <a:cubicBezTo>
                    <a:pt x="17179" y="14538"/>
                    <a:pt x="15191" y="7346"/>
                    <a:pt x="15123" y="2164"/>
                  </a:cubicBezTo>
                  <a:cubicBezTo>
                    <a:pt x="15112" y="1243"/>
                    <a:pt x="15412" y="522"/>
                    <a:pt x="158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2696025" y="1944800"/>
              <a:ext cx="132425" cy="179800"/>
            </a:xfrm>
            <a:custGeom>
              <a:avLst/>
              <a:gdLst/>
              <a:ahLst/>
              <a:cxnLst/>
              <a:rect l="l" t="t" r="r" b="b"/>
              <a:pathLst>
                <a:path w="5297" h="7192" extrusionOk="0">
                  <a:moveTo>
                    <a:pt x="5296" y="1"/>
                  </a:moveTo>
                  <a:lnTo>
                    <a:pt x="5278" y="11"/>
                  </a:lnTo>
                  <a:lnTo>
                    <a:pt x="1238" y="2489"/>
                  </a:lnTo>
                  <a:lnTo>
                    <a:pt x="5263" y="30"/>
                  </a:lnTo>
                  <a:lnTo>
                    <a:pt x="5263" y="30"/>
                  </a:lnTo>
                  <a:cubicBezTo>
                    <a:pt x="4819" y="616"/>
                    <a:pt x="4375" y="1202"/>
                    <a:pt x="3933" y="1790"/>
                  </a:cubicBezTo>
                  <a:cubicBezTo>
                    <a:pt x="3486" y="2384"/>
                    <a:pt x="3041" y="2978"/>
                    <a:pt x="2597" y="3573"/>
                  </a:cubicBezTo>
                  <a:cubicBezTo>
                    <a:pt x="2153" y="4167"/>
                    <a:pt x="1711" y="4765"/>
                    <a:pt x="1271" y="5364"/>
                  </a:cubicBezTo>
                  <a:cubicBezTo>
                    <a:pt x="1051" y="5663"/>
                    <a:pt x="833" y="5963"/>
                    <a:pt x="617" y="6265"/>
                  </a:cubicBezTo>
                  <a:cubicBezTo>
                    <a:pt x="510" y="6416"/>
                    <a:pt x="402" y="6568"/>
                    <a:pt x="297" y="6721"/>
                  </a:cubicBezTo>
                  <a:cubicBezTo>
                    <a:pt x="244" y="6797"/>
                    <a:pt x="191" y="6873"/>
                    <a:pt x="141" y="6951"/>
                  </a:cubicBezTo>
                  <a:cubicBezTo>
                    <a:pt x="193" y="6875"/>
                    <a:pt x="245" y="6797"/>
                    <a:pt x="298" y="6721"/>
                  </a:cubicBezTo>
                  <a:cubicBezTo>
                    <a:pt x="404" y="6569"/>
                    <a:pt x="511" y="6417"/>
                    <a:pt x="620" y="6267"/>
                  </a:cubicBezTo>
                  <a:cubicBezTo>
                    <a:pt x="836" y="5965"/>
                    <a:pt x="1055" y="5666"/>
                    <a:pt x="1276" y="5366"/>
                  </a:cubicBezTo>
                  <a:cubicBezTo>
                    <a:pt x="1715" y="4768"/>
                    <a:pt x="2158" y="4172"/>
                    <a:pt x="2603" y="3577"/>
                  </a:cubicBezTo>
                  <a:cubicBezTo>
                    <a:pt x="3048" y="2982"/>
                    <a:pt x="3493" y="2389"/>
                    <a:pt x="3941" y="1796"/>
                  </a:cubicBezTo>
                  <a:lnTo>
                    <a:pt x="5283" y="17"/>
                  </a:lnTo>
                  <a:lnTo>
                    <a:pt x="5296" y="1"/>
                  </a:lnTo>
                  <a:close/>
                  <a:moveTo>
                    <a:pt x="141" y="6951"/>
                  </a:moveTo>
                  <a:cubicBezTo>
                    <a:pt x="115" y="6990"/>
                    <a:pt x="91" y="7029"/>
                    <a:pt x="66" y="7068"/>
                  </a:cubicBezTo>
                  <a:cubicBezTo>
                    <a:pt x="91" y="7029"/>
                    <a:pt x="115" y="6991"/>
                    <a:pt x="141" y="6951"/>
                  </a:cubicBezTo>
                  <a:close/>
                  <a:moveTo>
                    <a:pt x="66" y="7068"/>
                  </a:moveTo>
                  <a:lnTo>
                    <a:pt x="66" y="7068"/>
                  </a:lnTo>
                  <a:cubicBezTo>
                    <a:pt x="53" y="7088"/>
                    <a:pt x="41" y="7108"/>
                    <a:pt x="30" y="7128"/>
                  </a:cubicBezTo>
                  <a:cubicBezTo>
                    <a:pt x="24" y="7138"/>
                    <a:pt x="19" y="7149"/>
                    <a:pt x="14" y="7159"/>
                  </a:cubicBezTo>
                  <a:cubicBezTo>
                    <a:pt x="19" y="7149"/>
                    <a:pt x="25" y="7138"/>
                    <a:pt x="31" y="7128"/>
                  </a:cubicBezTo>
                  <a:cubicBezTo>
                    <a:pt x="41" y="7108"/>
                    <a:pt x="54" y="7088"/>
                    <a:pt x="66" y="7068"/>
                  </a:cubicBezTo>
                  <a:close/>
                  <a:moveTo>
                    <a:pt x="14" y="7159"/>
                  </a:moveTo>
                  <a:cubicBezTo>
                    <a:pt x="9" y="7169"/>
                    <a:pt x="4" y="7181"/>
                    <a:pt x="0" y="7191"/>
                  </a:cubicBezTo>
                  <a:cubicBezTo>
                    <a:pt x="4" y="7181"/>
                    <a:pt x="9" y="7170"/>
                    <a:pt x="14" y="7159"/>
                  </a:cubicBez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2834200" y="2174050"/>
              <a:ext cx="212425" cy="195925"/>
            </a:xfrm>
            <a:custGeom>
              <a:avLst/>
              <a:gdLst/>
              <a:ahLst/>
              <a:cxnLst/>
              <a:rect l="l" t="t" r="r" b="b"/>
              <a:pathLst>
                <a:path w="8497" h="7837" extrusionOk="0">
                  <a:moveTo>
                    <a:pt x="8496" y="1"/>
                  </a:moveTo>
                  <a:cubicBezTo>
                    <a:pt x="8198" y="381"/>
                    <a:pt x="7880" y="743"/>
                    <a:pt x="7551" y="1096"/>
                  </a:cubicBezTo>
                  <a:cubicBezTo>
                    <a:pt x="7222" y="1449"/>
                    <a:pt x="6886" y="1794"/>
                    <a:pt x="6542" y="2133"/>
                  </a:cubicBezTo>
                  <a:cubicBezTo>
                    <a:pt x="6199" y="2472"/>
                    <a:pt x="5849" y="2806"/>
                    <a:pt x="5497" y="3133"/>
                  </a:cubicBezTo>
                  <a:cubicBezTo>
                    <a:pt x="5143" y="3461"/>
                    <a:pt x="4786" y="3786"/>
                    <a:pt x="4426" y="4108"/>
                  </a:cubicBezTo>
                  <a:cubicBezTo>
                    <a:pt x="4068" y="4429"/>
                    <a:pt x="3705" y="4748"/>
                    <a:pt x="3340" y="5064"/>
                  </a:cubicBezTo>
                  <a:cubicBezTo>
                    <a:pt x="2975" y="5379"/>
                    <a:pt x="2608" y="5692"/>
                    <a:pt x="2239" y="6003"/>
                  </a:cubicBezTo>
                  <a:cubicBezTo>
                    <a:pt x="1869" y="6312"/>
                    <a:pt x="1497" y="6620"/>
                    <a:pt x="1126" y="6926"/>
                  </a:cubicBezTo>
                  <a:cubicBezTo>
                    <a:pt x="753" y="7233"/>
                    <a:pt x="378" y="7537"/>
                    <a:pt x="0" y="7837"/>
                  </a:cubicBezTo>
                  <a:cubicBezTo>
                    <a:pt x="756" y="7238"/>
                    <a:pt x="1504" y="6627"/>
                    <a:pt x="2243" y="6007"/>
                  </a:cubicBezTo>
                  <a:cubicBezTo>
                    <a:pt x="2612" y="5698"/>
                    <a:pt x="2980" y="5386"/>
                    <a:pt x="3344" y="5069"/>
                  </a:cubicBezTo>
                  <a:cubicBezTo>
                    <a:pt x="3710" y="4754"/>
                    <a:pt x="4072" y="4438"/>
                    <a:pt x="4432" y="4115"/>
                  </a:cubicBezTo>
                  <a:cubicBezTo>
                    <a:pt x="4792" y="3794"/>
                    <a:pt x="5150" y="3469"/>
                    <a:pt x="5502" y="3140"/>
                  </a:cubicBezTo>
                  <a:cubicBezTo>
                    <a:pt x="5854" y="2811"/>
                    <a:pt x="6205" y="2478"/>
                    <a:pt x="6547" y="2139"/>
                  </a:cubicBezTo>
                  <a:cubicBezTo>
                    <a:pt x="6890" y="1799"/>
                    <a:pt x="7228" y="1454"/>
                    <a:pt x="7555" y="1099"/>
                  </a:cubicBezTo>
                  <a:cubicBezTo>
                    <a:pt x="7882" y="745"/>
                    <a:pt x="8201" y="382"/>
                    <a:pt x="8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3293250" y="5199300"/>
              <a:ext cx="778675" cy="276650"/>
            </a:xfrm>
            <a:custGeom>
              <a:avLst/>
              <a:gdLst/>
              <a:ahLst/>
              <a:cxnLst/>
              <a:rect l="l" t="t" r="r" b="b"/>
              <a:pathLst>
                <a:path w="31147" h="11066" extrusionOk="0">
                  <a:moveTo>
                    <a:pt x="2668" y="1"/>
                  </a:moveTo>
                  <a:cubicBezTo>
                    <a:pt x="2336" y="1"/>
                    <a:pt x="2018" y="209"/>
                    <a:pt x="1911" y="565"/>
                  </a:cubicBezTo>
                  <a:cubicBezTo>
                    <a:pt x="1263" y="2725"/>
                    <a:pt x="0" y="7431"/>
                    <a:pt x="381" y="10144"/>
                  </a:cubicBezTo>
                  <a:cubicBezTo>
                    <a:pt x="440" y="10558"/>
                    <a:pt x="808" y="10858"/>
                    <a:pt x="1227" y="10860"/>
                  </a:cubicBezTo>
                  <a:lnTo>
                    <a:pt x="30232" y="11065"/>
                  </a:lnTo>
                  <a:cubicBezTo>
                    <a:pt x="30234" y="11066"/>
                    <a:pt x="30236" y="11066"/>
                    <a:pt x="30238" y="11066"/>
                  </a:cubicBezTo>
                  <a:cubicBezTo>
                    <a:pt x="30743" y="11066"/>
                    <a:pt x="31146" y="10637"/>
                    <a:pt x="31098" y="10134"/>
                  </a:cubicBezTo>
                  <a:cubicBezTo>
                    <a:pt x="30965" y="8745"/>
                    <a:pt x="30216" y="6268"/>
                    <a:pt x="26615" y="5945"/>
                  </a:cubicBezTo>
                  <a:cubicBezTo>
                    <a:pt x="21869" y="5522"/>
                    <a:pt x="15745" y="3159"/>
                    <a:pt x="14984" y="1007"/>
                  </a:cubicBezTo>
                  <a:cubicBezTo>
                    <a:pt x="14886" y="730"/>
                    <a:pt x="14686" y="510"/>
                    <a:pt x="14407" y="419"/>
                  </a:cubicBezTo>
                  <a:cubicBezTo>
                    <a:pt x="13887" y="248"/>
                    <a:pt x="13015" y="21"/>
                    <a:pt x="12040" y="21"/>
                  </a:cubicBezTo>
                  <a:cubicBezTo>
                    <a:pt x="10980" y="21"/>
                    <a:pt x="9799" y="289"/>
                    <a:pt x="8815" y="1186"/>
                  </a:cubicBezTo>
                  <a:cubicBezTo>
                    <a:pt x="8285" y="1670"/>
                    <a:pt x="7675" y="1860"/>
                    <a:pt x="7045" y="1860"/>
                  </a:cubicBezTo>
                  <a:cubicBezTo>
                    <a:pt x="5617" y="1860"/>
                    <a:pt x="4087" y="885"/>
                    <a:pt x="3155" y="168"/>
                  </a:cubicBezTo>
                  <a:cubicBezTo>
                    <a:pt x="3006" y="54"/>
                    <a:pt x="2835" y="1"/>
                    <a:pt x="2668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4033550" y="5199300"/>
              <a:ext cx="778700" cy="276650"/>
            </a:xfrm>
            <a:custGeom>
              <a:avLst/>
              <a:gdLst/>
              <a:ahLst/>
              <a:cxnLst/>
              <a:rect l="l" t="t" r="r" b="b"/>
              <a:pathLst>
                <a:path w="31148" h="11066" extrusionOk="0">
                  <a:moveTo>
                    <a:pt x="2669" y="1"/>
                  </a:moveTo>
                  <a:cubicBezTo>
                    <a:pt x="2336" y="1"/>
                    <a:pt x="2017" y="209"/>
                    <a:pt x="1911" y="565"/>
                  </a:cubicBezTo>
                  <a:cubicBezTo>
                    <a:pt x="1264" y="2725"/>
                    <a:pt x="0" y="7431"/>
                    <a:pt x="381" y="10144"/>
                  </a:cubicBezTo>
                  <a:cubicBezTo>
                    <a:pt x="440" y="10558"/>
                    <a:pt x="809" y="10858"/>
                    <a:pt x="1227" y="10860"/>
                  </a:cubicBezTo>
                  <a:lnTo>
                    <a:pt x="30232" y="11065"/>
                  </a:lnTo>
                  <a:cubicBezTo>
                    <a:pt x="30234" y="11066"/>
                    <a:pt x="30236" y="11066"/>
                    <a:pt x="30238" y="11066"/>
                  </a:cubicBezTo>
                  <a:cubicBezTo>
                    <a:pt x="30743" y="11066"/>
                    <a:pt x="31147" y="10637"/>
                    <a:pt x="31098" y="10134"/>
                  </a:cubicBezTo>
                  <a:cubicBezTo>
                    <a:pt x="30964" y="8745"/>
                    <a:pt x="30215" y="6268"/>
                    <a:pt x="26614" y="5945"/>
                  </a:cubicBezTo>
                  <a:cubicBezTo>
                    <a:pt x="21869" y="5521"/>
                    <a:pt x="15746" y="3159"/>
                    <a:pt x="14985" y="1007"/>
                  </a:cubicBezTo>
                  <a:cubicBezTo>
                    <a:pt x="14887" y="730"/>
                    <a:pt x="14685" y="510"/>
                    <a:pt x="14406" y="419"/>
                  </a:cubicBezTo>
                  <a:cubicBezTo>
                    <a:pt x="13887" y="248"/>
                    <a:pt x="13015" y="21"/>
                    <a:pt x="12040" y="21"/>
                  </a:cubicBezTo>
                  <a:cubicBezTo>
                    <a:pt x="10981" y="21"/>
                    <a:pt x="9799" y="289"/>
                    <a:pt x="8816" y="1186"/>
                  </a:cubicBezTo>
                  <a:cubicBezTo>
                    <a:pt x="8285" y="1670"/>
                    <a:pt x="7675" y="1860"/>
                    <a:pt x="7046" y="1860"/>
                  </a:cubicBezTo>
                  <a:cubicBezTo>
                    <a:pt x="5617" y="1860"/>
                    <a:pt x="4088" y="885"/>
                    <a:pt x="3156" y="168"/>
                  </a:cubicBezTo>
                  <a:cubicBezTo>
                    <a:pt x="3007" y="54"/>
                    <a:pt x="2836" y="1"/>
                    <a:pt x="2669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2369550" y="2515000"/>
              <a:ext cx="2353600" cy="2746800"/>
            </a:xfrm>
            <a:custGeom>
              <a:avLst/>
              <a:gdLst/>
              <a:ahLst/>
              <a:cxnLst/>
              <a:rect l="l" t="t" r="r" b="b"/>
              <a:pathLst>
                <a:path w="94144" h="109872" extrusionOk="0">
                  <a:moveTo>
                    <a:pt x="11657" y="0"/>
                  </a:moveTo>
                  <a:cubicBezTo>
                    <a:pt x="11657" y="0"/>
                    <a:pt x="0" y="21336"/>
                    <a:pt x="13417" y="30135"/>
                  </a:cubicBezTo>
                  <a:cubicBezTo>
                    <a:pt x="26835" y="38933"/>
                    <a:pt x="39373" y="47071"/>
                    <a:pt x="39373" y="47071"/>
                  </a:cubicBezTo>
                  <a:lnTo>
                    <a:pt x="38108" y="109871"/>
                  </a:lnTo>
                  <a:lnTo>
                    <a:pt x="38108" y="109871"/>
                  </a:lnTo>
                  <a:lnTo>
                    <a:pt x="53065" y="109432"/>
                  </a:lnTo>
                  <a:cubicBezTo>
                    <a:pt x="53065" y="109432"/>
                    <a:pt x="63250" y="41788"/>
                    <a:pt x="63781" y="41788"/>
                  </a:cubicBezTo>
                  <a:cubicBezTo>
                    <a:pt x="63783" y="41788"/>
                    <a:pt x="63786" y="41790"/>
                    <a:pt x="63788" y="41793"/>
                  </a:cubicBezTo>
                  <a:cubicBezTo>
                    <a:pt x="64227" y="42453"/>
                    <a:pt x="69015" y="46280"/>
                    <a:pt x="69015" y="46280"/>
                  </a:cubicBezTo>
                  <a:lnTo>
                    <a:pt x="67418" y="109761"/>
                  </a:lnTo>
                  <a:lnTo>
                    <a:pt x="82485" y="109266"/>
                  </a:lnTo>
                  <a:cubicBezTo>
                    <a:pt x="82485" y="109266"/>
                    <a:pt x="94144" y="39814"/>
                    <a:pt x="93043" y="36074"/>
                  </a:cubicBezTo>
                  <a:cubicBezTo>
                    <a:pt x="91944" y="32334"/>
                    <a:pt x="53231" y="0"/>
                    <a:pt x="53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3452850" y="2941175"/>
              <a:ext cx="511400" cy="602175"/>
            </a:xfrm>
            <a:custGeom>
              <a:avLst/>
              <a:gdLst/>
              <a:ahLst/>
              <a:cxnLst/>
              <a:rect l="l" t="t" r="r" b="b"/>
              <a:pathLst>
                <a:path w="20456" h="24087" extrusionOk="0">
                  <a:moveTo>
                    <a:pt x="0" y="0"/>
                  </a:moveTo>
                  <a:lnTo>
                    <a:pt x="10224" y="12047"/>
                  </a:lnTo>
                  <a:lnTo>
                    <a:pt x="20456" y="24086"/>
                  </a:lnTo>
                  <a:lnTo>
                    <a:pt x="10232" y="12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2710475" y="2664700"/>
              <a:ext cx="969200" cy="300"/>
            </a:xfrm>
            <a:custGeom>
              <a:avLst/>
              <a:gdLst/>
              <a:ahLst/>
              <a:cxnLst/>
              <a:rect l="l" t="t" r="r" b="b"/>
              <a:pathLst>
                <a:path w="38768" h="12" extrusionOk="0">
                  <a:moveTo>
                    <a:pt x="19385" y="1"/>
                  </a:moveTo>
                  <a:lnTo>
                    <a:pt x="0" y="7"/>
                  </a:lnTo>
                  <a:lnTo>
                    <a:pt x="19385" y="11"/>
                  </a:lnTo>
                  <a:lnTo>
                    <a:pt x="38768" y="7"/>
                  </a:lnTo>
                  <a:lnTo>
                    <a:pt x="19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3390975" y="5155775"/>
              <a:ext cx="263975" cy="275"/>
            </a:xfrm>
            <a:custGeom>
              <a:avLst/>
              <a:gdLst/>
              <a:ahLst/>
              <a:cxnLst/>
              <a:rect l="l" t="t" r="r" b="b"/>
              <a:pathLst>
                <a:path w="10559" h="11" extrusionOk="0">
                  <a:moveTo>
                    <a:pt x="5279" y="0"/>
                  </a:moveTo>
                  <a:lnTo>
                    <a:pt x="2640" y="3"/>
                  </a:lnTo>
                  <a:lnTo>
                    <a:pt x="1" y="5"/>
                  </a:lnTo>
                  <a:lnTo>
                    <a:pt x="2640" y="9"/>
                  </a:lnTo>
                  <a:lnTo>
                    <a:pt x="5279" y="11"/>
                  </a:lnTo>
                  <a:lnTo>
                    <a:pt x="7919" y="9"/>
                  </a:lnTo>
                  <a:lnTo>
                    <a:pt x="10558" y="5"/>
                  </a:lnTo>
                  <a:lnTo>
                    <a:pt x="7919" y="3"/>
                  </a:lnTo>
                  <a:lnTo>
                    <a:pt x="5279" y="0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4133350" y="5147550"/>
              <a:ext cx="243350" cy="250"/>
            </a:xfrm>
            <a:custGeom>
              <a:avLst/>
              <a:gdLst/>
              <a:ahLst/>
              <a:cxnLst/>
              <a:rect l="l" t="t" r="r" b="b"/>
              <a:pathLst>
                <a:path w="9734" h="10" extrusionOk="0">
                  <a:moveTo>
                    <a:pt x="4866" y="0"/>
                  </a:moveTo>
                  <a:lnTo>
                    <a:pt x="2433" y="1"/>
                  </a:lnTo>
                  <a:lnTo>
                    <a:pt x="1" y="5"/>
                  </a:lnTo>
                  <a:lnTo>
                    <a:pt x="2433" y="8"/>
                  </a:lnTo>
                  <a:lnTo>
                    <a:pt x="4866" y="9"/>
                  </a:lnTo>
                  <a:lnTo>
                    <a:pt x="7300" y="8"/>
                  </a:lnTo>
                  <a:lnTo>
                    <a:pt x="9733" y="5"/>
                  </a:lnTo>
                  <a:lnTo>
                    <a:pt x="7300" y="1"/>
                  </a:lnTo>
                  <a:lnTo>
                    <a:pt x="4866" y="0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2855525" y="290500"/>
              <a:ext cx="591900" cy="673475"/>
            </a:xfrm>
            <a:custGeom>
              <a:avLst/>
              <a:gdLst/>
              <a:ahLst/>
              <a:cxnLst/>
              <a:rect l="l" t="t" r="r" b="b"/>
              <a:pathLst>
                <a:path w="23676" h="26939" extrusionOk="0">
                  <a:moveTo>
                    <a:pt x="13735" y="0"/>
                  </a:moveTo>
                  <a:cubicBezTo>
                    <a:pt x="10555" y="0"/>
                    <a:pt x="7647" y="1136"/>
                    <a:pt x="4796" y="3448"/>
                  </a:cubicBezTo>
                  <a:cubicBezTo>
                    <a:pt x="4796" y="3448"/>
                    <a:pt x="2007" y="5820"/>
                    <a:pt x="3463" y="12662"/>
                  </a:cubicBezTo>
                  <a:cubicBezTo>
                    <a:pt x="3244" y="12565"/>
                    <a:pt x="2978" y="12498"/>
                    <a:pt x="2664" y="12498"/>
                  </a:cubicBezTo>
                  <a:cubicBezTo>
                    <a:pt x="2358" y="12498"/>
                    <a:pt x="2007" y="12561"/>
                    <a:pt x="1606" y="12721"/>
                  </a:cubicBezTo>
                  <a:cubicBezTo>
                    <a:pt x="0" y="13363"/>
                    <a:pt x="650" y="17640"/>
                    <a:pt x="3633" y="17640"/>
                  </a:cubicBezTo>
                  <a:cubicBezTo>
                    <a:pt x="4027" y="17640"/>
                    <a:pt x="4461" y="17565"/>
                    <a:pt x="4935" y="17398"/>
                  </a:cubicBezTo>
                  <a:cubicBezTo>
                    <a:pt x="7430" y="23559"/>
                    <a:pt x="11202" y="26703"/>
                    <a:pt x="15089" y="26934"/>
                  </a:cubicBezTo>
                  <a:cubicBezTo>
                    <a:pt x="15152" y="26937"/>
                    <a:pt x="15215" y="26938"/>
                    <a:pt x="15278" y="26938"/>
                  </a:cubicBezTo>
                  <a:cubicBezTo>
                    <a:pt x="15658" y="26938"/>
                    <a:pt x="16035" y="26889"/>
                    <a:pt x="16403" y="26815"/>
                  </a:cubicBezTo>
                  <a:cubicBezTo>
                    <a:pt x="16838" y="26736"/>
                    <a:pt x="17267" y="26623"/>
                    <a:pt x="17670" y="26439"/>
                  </a:cubicBezTo>
                  <a:cubicBezTo>
                    <a:pt x="20078" y="25324"/>
                    <a:pt x="21952" y="22974"/>
                    <a:pt x="22916" y="19477"/>
                  </a:cubicBezTo>
                  <a:cubicBezTo>
                    <a:pt x="23238" y="18322"/>
                    <a:pt x="23456" y="17042"/>
                    <a:pt x="23568" y="15637"/>
                  </a:cubicBezTo>
                  <a:cubicBezTo>
                    <a:pt x="23668" y="14350"/>
                    <a:pt x="23675" y="12964"/>
                    <a:pt x="23577" y="11473"/>
                  </a:cubicBezTo>
                  <a:cubicBezTo>
                    <a:pt x="22962" y="2274"/>
                    <a:pt x="18659" y="823"/>
                    <a:pt x="18659" y="823"/>
                  </a:cubicBezTo>
                  <a:cubicBezTo>
                    <a:pt x="16935" y="276"/>
                    <a:pt x="15302" y="0"/>
                    <a:pt x="13735" y="0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3256425" y="578700"/>
              <a:ext cx="40400" cy="131050"/>
            </a:xfrm>
            <a:custGeom>
              <a:avLst/>
              <a:gdLst/>
              <a:ahLst/>
              <a:cxnLst/>
              <a:rect l="l" t="t" r="r" b="b"/>
              <a:pathLst>
                <a:path w="1616" h="5242" extrusionOk="0">
                  <a:moveTo>
                    <a:pt x="461" y="0"/>
                  </a:moveTo>
                  <a:cubicBezTo>
                    <a:pt x="372" y="511"/>
                    <a:pt x="379" y="1029"/>
                    <a:pt x="441" y="1539"/>
                  </a:cubicBezTo>
                  <a:cubicBezTo>
                    <a:pt x="492" y="2048"/>
                    <a:pt x="645" y="2560"/>
                    <a:pt x="768" y="3020"/>
                  </a:cubicBezTo>
                  <a:cubicBezTo>
                    <a:pt x="900" y="3479"/>
                    <a:pt x="974" y="3913"/>
                    <a:pt x="891" y="4334"/>
                  </a:cubicBezTo>
                  <a:cubicBezTo>
                    <a:pt x="852" y="4535"/>
                    <a:pt x="758" y="4754"/>
                    <a:pt x="638" y="4895"/>
                  </a:cubicBezTo>
                  <a:cubicBezTo>
                    <a:pt x="513" y="5035"/>
                    <a:pt x="237" y="5090"/>
                    <a:pt x="0" y="5184"/>
                  </a:cubicBezTo>
                  <a:cubicBezTo>
                    <a:pt x="144" y="5208"/>
                    <a:pt x="289" y="5241"/>
                    <a:pt x="443" y="5241"/>
                  </a:cubicBezTo>
                  <a:cubicBezTo>
                    <a:pt x="561" y="5241"/>
                    <a:pt x="684" y="5222"/>
                    <a:pt x="817" y="5165"/>
                  </a:cubicBezTo>
                  <a:cubicBezTo>
                    <a:pt x="1095" y="5001"/>
                    <a:pt x="1265" y="4765"/>
                    <a:pt x="1381" y="4493"/>
                  </a:cubicBezTo>
                  <a:cubicBezTo>
                    <a:pt x="1615" y="3950"/>
                    <a:pt x="1538" y="3344"/>
                    <a:pt x="1405" y="2847"/>
                  </a:cubicBezTo>
                  <a:cubicBezTo>
                    <a:pt x="1255" y="2343"/>
                    <a:pt x="1094" y="1901"/>
                    <a:pt x="942" y="1429"/>
                  </a:cubicBezTo>
                  <a:cubicBezTo>
                    <a:pt x="789" y="960"/>
                    <a:pt x="644" y="485"/>
                    <a:pt x="46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3182975" y="714675"/>
              <a:ext cx="107375" cy="49700"/>
            </a:xfrm>
            <a:custGeom>
              <a:avLst/>
              <a:gdLst/>
              <a:ahLst/>
              <a:cxnLst/>
              <a:rect l="l" t="t" r="r" b="b"/>
              <a:pathLst>
                <a:path w="4295" h="1988" extrusionOk="0">
                  <a:moveTo>
                    <a:pt x="1" y="0"/>
                  </a:moveTo>
                  <a:lnTo>
                    <a:pt x="1" y="0"/>
                  </a:lnTo>
                  <a:cubicBezTo>
                    <a:pt x="284" y="804"/>
                    <a:pt x="937" y="1503"/>
                    <a:pt x="1785" y="1824"/>
                  </a:cubicBezTo>
                  <a:cubicBezTo>
                    <a:pt x="2067" y="1929"/>
                    <a:pt x="2372" y="1987"/>
                    <a:pt x="2674" y="1987"/>
                  </a:cubicBezTo>
                  <a:cubicBezTo>
                    <a:pt x="2821" y="1987"/>
                    <a:pt x="2968" y="1974"/>
                    <a:pt x="3111" y="1945"/>
                  </a:cubicBezTo>
                  <a:cubicBezTo>
                    <a:pt x="3555" y="1887"/>
                    <a:pt x="3950" y="1670"/>
                    <a:pt x="4294" y="1427"/>
                  </a:cubicBezTo>
                  <a:lnTo>
                    <a:pt x="4294" y="1427"/>
                  </a:lnTo>
                  <a:cubicBezTo>
                    <a:pt x="3886" y="1506"/>
                    <a:pt x="3500" y="1589"/>
                    <a:pt x="3117" y="1589"/>
                  </a:cubicBezTo>
                  <a:cubicBezTo>
                    <a:pt x="3104" y="1589"/>
                    <a:pt x="3092" y="1589"/>
                    <a:pt x="3079" y="1588"/>
                  </a:cubicBezTo>
                  <a:cubicBezTo>
                    <a:pt x="3049" y="1589"/>
                    <a:pt x="3020" y="1590"/>
                    <a:pt x="2990" y="1590"/>
                  </a:cubicBezTo>
                  <a:cubicBezTo>
                    <a:pt x="2632" y="1590"/>
                    <a:pt x="2276" y="1524"/>
                    <a:pt x="1943" y="1394"/>
                  </a:cubicBezTo>
                  <a:cubicBezTo>
                    <a:pt x="1581" y="1265"/>
                    <a:pt x="1242" y="1063"/>
                    <a:pt x="920" y="825"/>
                  </a:cubicBezTo>
                  <a:cubicBezTo>
                    <a:pt x="603" y="581"/>
                    <a:pt x="291" y="311"/>
                    <a:pt x="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3162700" y="574975"/>
              <a:ext cx="36475" cy="65525"/>
            </a:xfrm>
            <a:custGeom>
              <a:avLst/>
              <a:gdLst/>
              <a:ahLst/>
              <a:cxnLst/>
              <a:rect l="l" t="t" r="r" b="b"/>
              <a:pathLst>
                <a:path w="1459" h="2621" extrusionOk="0">
                  <a:moveTo>
                    <a:pt x="729" y="0"/>
                  </a:moveTo>
                  <a:cubicBezTo>
                    <a:pt x="326" y="0"/>
                    <a:pt x="0" y="586"/>
                    <a:pt x="0" y="1310"/>
                  </a:cubicBezTo>
                  <a:cubicBezTo>
                    <a:pt x="0" y="2034"/>
                    <a:pt x="326" y="2620"/>
                    <a:pt x="729" y="2620"/>
                  </a:cubicBezTo>
                  <a:cubicBezTo>
                    <a:pt x="1133" y="2620"/>
                    <a:pt x="1459" y="2034"/>
                    <a:pt x="1459" y="1310"/>
                  </a:cubicBezTo>
                  <a:cubicBezTo>
                    <a:pt x="1459" y="586"/>
                    <a:pt x="1133" y="0"/>
                    <a:pt x="729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3316200" y="574975"/>
              <a:ext cx="36475" cy="65525"/>
            </a:xfrm>
            <a:custGeom>
              <a:avLst/>
              <a:gdLst/>
              <a:ahLst/>
              <a:cxnLst/>
              <a:rect l="l" t="t" r="r" b="b"/>
              <a:pathLst>
                <a:path w="1459" h="2621" extrusionOk="0">
                  <a:moveTo>
                    <a:pt x="729" y="0"/>
                  </a:moveTo>
                  <a:cubicBezTo>
                    <a:pt x="326" y="0"/>
                    <a:pt x="0" y="586"/>
                    <a:pt x="0" y="1310"/>
                  </a:cubicBezTo>
                  <a:cubicBezTo>
                    <a:pt x="0" y="2034"/>
                    <a:pt x="326" y="2620"/>
                    <a:pt x="729" y="2620"/>
                  </a:cubicBezTo>
                  <a:cubicBezTo>
                    <a:pt x="1133" y="2620"/>
                    <a:pt x="1458" y="2034"/>
                    <a:pt x="1458" y="1310"/>
                  </a:cubicBezTo>
                  <a:cubicBezTo>
                    <a:pt x="1458" y="586"/>
                    <a:pt x="1133" y="0"/>
                    <a:pt x="729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2864550" y="238100"/>
              <a:ext cx="669175" cy="451100"/>
            </a:xfrm>
            <a:custGeom>
              <a:avLst/>
              <a:gdLst/>
              <a:ahLst/>
              <a:cxnLst/>
              <a:rect l="l" t="t" r="r" b="b"/>
              <a:pathLst>
                <a:path w="26767" h="18044" extrusionOk="0">
                  <a:moveTo>
                    <a:pt x="16913" y="1"/>
                  </a:moveTo>
                  <a:cubicBezTo>
                    <a:pt x="16217" y="1"/>
                    <a:pt x="15517" y="82"/>
                    <a:pt x="14835" y="219"/>
                  </a:cubicBezTo>
                  <a:cubicBezTo>
                    <a:pt x="13851" y="410"/>
                    <a:pt x="12862" y="713"/>
                    <a:pt x="11869" y="713"/>
                  </a:cubicBezTo>
                  <a:cubicBezTo>
                    <a:pt x="11690" y="713"/>
                    <a:pt x="11511" y="703"/>
                    <a:pt x="11331" y="681"/>
                  </a:cubicBezTo>
                  <a:cubicBezTo>
                    <a:pt x="10757" y="609"/>
                    <a:pt x="10209" y="411"/>
                    <a:pt x="9642" y="326"/>
                  </a:cubicBezTo>
                  <a:cubicBezTo>
                    <a:pt x="9398" y="287"/>
                    <a:pt x="9152" y="268"/>
                    <a:pt x="8906" y="268"/>
                  </a:cubicBezTo>
                  <a:cubicBezTo>
                    <a:pt x="8067" y="268"/>
                    <a:pt x="7228" y="485"/>
                    <a:pt x="6468" y="846"/>
                  </a:cubicBezTo>
                  <a:cubicBezTo>
                    <a:pt x="5491" y="1315"/>
                    <a:pt x="4626" y="2008"/>
                    <a:pt x="3881" y="2800"/>
                  </a:cubicBezTo>
                  <a:cubicBezTo>
                    <a:pt x="3241" y="3466"/>
                    <a:pt x="2824" y="4284"/>
                    <a:pt x="2719" y="5202"/>
                  </a:cubicBezTo>
                  <a:cubicBezTo>
                    <a:pt x="2561" y="5081"/>
                    <a:pt x="2368" y="5027"/>
                    <a:pt x="2171" y="5027"/>
                  </a:cubicBezTo>
                  <a:cubicBezTo>
                    <a:pt x="1852" y="5027"/>
                    <a:pt x="1518" y="5170"/>
                    <a:pt x="1294" y="5407"/>
                  </a:cubicBezTo>
                  <a:cubicBezTo>
                    <a:pt x="931" y="5790"/>
                    <a:pt x="806" y="6337"/>
                    <a:pt x="792" y="6865"/>
                  </a:cubicBezTo>
                  <a:cubicBezTo>
                    <a:pt x="779" y="7386"/>
                    <a:pt x="865" y="7907"/>
                    <a:pt x="859" y="8436"/>
                  </a:cubicBezTo>
                  <a:cubicBezTo>
                    <a:pt x="832" y="9986"/>
                    <a:pt x="1" y="11536"/>
                    <a:pt x="450" y="13022"/>
                  </a:cubicBezTo>
                  <a:cubicBezTo>
                    <a:pt x="646" y="13689"/>
                    <a:pt x="1075" y="14229"/>
                    <a:pt x="1604" y="14698"/>
                  </a:cubicBezTo>
                  <a:cubicBezTo>
                    <a:pt x="1860" y="14626"/>
                    <a:pt x="2094" y="14596"/>
                    <a:pt x="2305" y="14596"/>
                  </a:cubicBezTo>
                  <a:cubicBezTo>
                    <a:pt x="2616" y="14596"/>
                    <a:pt x="2879" y="14661"/>
                    <a:pt x="3095" y="14751"/>
                  </a:cubicBezTo>
                  <a:cubicBezTo>
                    <a:pt x="3088" y="14719"/>
                    <a:pt x="3085" y="14691"/>
                    <a:pt x="3079" y="14659"/>
                  </a:cubicBezTo>
                  <a:lnTo>
                    <a:pt x="3079" y="14659"/>
                  </a:lnTo>
                  <a:lnTo>
                    <a:pt x="4619" y="15847"/>
                  </a:lnTo>
                  <a:cubicBezTo>
                    <a:pt x="5259" y="15328"/>
                    <a:pt x="5668" y="14583"/>
                    <a:pt x="6002" y="13832"/>
                  </a:cubicBezTo>
                  <a:cubicBezTo>
                    <a:pt x="6838" y="11949"/>
                    <a:pt x="7300" y="9922"/>
                    <a:pt x="7360" y="7864"/>
                  </a:cubicBezTo>
                  <a:cubicBezTo>
                    <a:pt x="7360" y="7864"/>
                    <a:pt x="10941" y="10441"/>
                    <a:pt x="14222" y="10441"/>
                  </a:cubicBezTo>
                  <a:cubicBezTo>
                    <a:pt x="14652" y="10441"/>
                    <a:pt x="15078" y="10397"/>
                    <a:pt x="15490" y="10296"/>
                  </a:cubicBezTo>
                  <a:cubicBezTo>
                    <a:pt x="16058" y="10157"/>
                    <a:pt x="16602" y="10095"/>
                    <a:pt x="17115" y="10095"/>
                  </a:cubicBezTo>
                  <a:cubicBezTo>
                    <a:pt x="19806" y="10095"/>
                    <a:pt x="21654" y="11817"/>
                    <a:pt x="21759" y="13306"/>
                  </a:cubicBezTo>
                  <a:cubicBezTo>
                    <a:pt x="21882" y="15080"/>
                    <a:pt x="23209" y="17733"/>
                    <a:pt x="23209" y="17733"/>
                  </a:cubicBezTo>
                  <a:cubicBezTo>
                    <a:pt x="23203" y="17838"/>
                    <a:pt x="23189" y="17938"/>
                    <a:pt x="23176" y="18043"/>
                  </a:cubicBezTo>
                  <a:cubicBezTo>
                    <a:pt x="23849" y="17231"/>
                    <a:pt x="24496" y="16400"/>
                    <a:pt x="25050" y="15502"/>
                  </a:cubicBezTo>
                  <a:cubicBezTo>
                    <a:pt x="25868" y="14176"/>
                    <a:pt x="26488" y="12698"/>
                    <a:pt x="26627" y="11147"/>
                  </a:cubicBezTo>
                  <a:cubicBezTo>
                    <a:pt x="26766" y="9596"/>
                    <a:pt x="26396" y="7960"/>
                    <a:pt x="25412" y="6753"/>
                  </a:cubicBezTo>
                  <a:cubicBezTo>
                    <a:pt x="24496" y="5624"/>
                    <a:pt x="22872" y="5017"/>
                    <a:pt x="22509" y="3604"/>
                  </a:cubicBezTo>
                  <a:cubicBezTo>
                    <a:pt x="22127" y="2113"/>
                    <a:pt x="20860" y="946"/>
                    <a:pt x="19407" y="417"/>
                  </a:cubicBezTo>
                  <a:cubicBezTo>
                    <a:pt x="18609" y="123"/>
                    <a:pt x="17764" y="1"/>
                    <a:pt x="16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246510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2389900" y="2498100"/>
              <a:ext cx="132850" cy="2977850"/>
            </a:xfrm>
            <a:custGeom>
              <a:avLst/>
              <a:gdLst/>
              <a:ahLst/>
              <a:cxnLst/>
              <a:rect l="l" t="t" r="r" b="b"/>
              <a:pathLst>
                <a:path w="5314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3" y="119113"/>
                  </a:lnTo>
                  <a:lnTo>
                    <a:pt x="53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138315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1307950" y="2498100"/>
              <a:ext cx="132850" cy="2977850"/>
            </a:xfrm>
            <a:custGeom>
              <a:avLst/>
              <a:gdLst/>
              <a:ahLst/>
              <a:cxnLst/>
              <a:rect l="l" t="t" r="r" b="b"/>
              <a:pathLst>
                <a:path w="5314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3" y="119113"/>
                  </a:lnTo>
                  <a:lnTo>
                    <a:pt x="53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6178375" y="2498100"/>
              <a:ext cx="132825" cy="2977850"/>
            </a:xfrm>
            <a:custGeom>
              <a:avLst/>
              <a:gdLst/>
              <a:ahLst/>
              <a:cxnLst/>
              <a:rect l="l" t="t" r="r" b="b"/>
              <a:pathLst>
                <a:path w="5313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610320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5096425" y="2498100"/>
              <a:ext cx="132825" cy="2977850"/>
            </a:xfrm>
            <a:custGeom>
              <a:avLst/>
              <a:gdLst/>
              <a:ahLst/>
              <a:cxnLst/>
              <a:rect l="l" t="t" r="r" b="b"/>
              <a:pathLst>
                <a:path w="5313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502125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1122675" y="2391025"/>
              <a:ext cx="1526300" cy="183500"/>
            </a:xfrm>
            <a:custGeom>
              <a:avLst/>
              <a:gdLst/>
              <a:ahLst/>
              <a:cxnLst/>
              <a:rect l="l" t="t" r="r" b="b"/>
              <a:pathLst>
                <a:path w="61052" h="7340" extrusionOk="0">
                  <a:moveTo>
                    <a:pt x="0" y="1"/>
                  </a:moveTo>
                  <a:lnTo>
                    <a:pt x="0" y="7340"/>
                  </a:lnTo>
                  <a:lnTo>
                    <a:pt x="61052" y="7340"/>
                  </a:lnTo>
                  <a:lnTo>
                    <a:pt x="61052" y="1"/>
                  </a:lnTo>
                  <a:close/>
                </a:path>
              </a:pathLst>
            </a:custGeom>
            <a:solidFill>
              <a:srgbClr val="B55A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2639150" y="2391025"/>
              <a:ext cx="3857350" cy="183500"/>
            </a:xfrm>
            <a:custGeom>
              <a:avLst/>
              <a:gdLst/>
              <a:ahLst/>
              <a:cxnLst/>
              <a:rect l="l" t="t" r="r" b="b"/>
              <a:pathLst>
                <a:path w="154294" h="7340" extrusionOk="0">
                  <a:moveTo>
                    <a:pt x="0" y="1"/>
                  </a:moveTo>
                  <a:lnTo>
                    <a:pt x="0" y="7340"/>
                  </a:lnTo>
                  <a:lnTo>
                    <a:pt x="154293" y="7340"/>
                  </a:lnTo>
                  <a:lnTo>
                    <a:pt x="154293" y="1"/>
                  </a:lnTo>
                  <a:close/>
                </a:path>
              </a:pathLst>
            </a:custGeom>
            <a:solidFill>
              <a:srgbClr val="D16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5875675" y="1789150"/>
              <a:ext cx="335525" cy="335975"/>
            </a:xfrm>
            <a:custGeom>
              <a:avLst/>
              <a:gdLst/>
              <a:ahLst/>
              <a:cxnLst/>
              <a:rect l="l" t="t" r="r" b="b"/>
              <a:pathLst>
                <a:path w="13421" h="13439" extrusionOk="0">
                  <a:moveTo>
                    <a:pt x="1683" y="0"/>
                  </a:moveTo>
                  <a:cubicBezTo>
                    <a:pt x="1058" y="0"/>
                    <a:pt x="446" y="221"/>
                    <a:pt x="253" y="854"/>
                  </a:cubicBezTo>
                  <a:cubicBezTo>
                    <a:pt x="1" y="1675"/>
                    <a:pt x="691" y="2281"/>
                    <a:pt x="964" y="3005"/>
                  </a:cubicBezTo>
                  <a:cubicBezTo>
                    <a:pt x="1175" y="3561"/>
                    <a:pt x="1079" y="4111"/>
                    <a:pt x="1066" y="4700"/>
                  </a:cubicBezTo>
                  <a:cubicBezTo>
                    <a:pt x="1047" y="5492"/>
                    <a:pt x="1070" y="6255"/>
                    <a:pt x="1398" y="7004"/>
                  </a:cubicBezTo>
                  <a:cubicBezTo>
                    <a:pt x="1726" y="7754"/>
                    <a:pt x="2356" y="8340"/>
                    <a:pt x="3121" y="8562"/>
                  </a:cubicBezTo>
                  <a:cubicBezTo>
                    <a:pt x="3389" y="8639"/>
                    <a:pt x="3655" y="8655"/>
                    <a:pt x="3917" y="8655"/>
                  </a:cubicBezTo>
                  <a:cubicBezTo>
                    <a:pt x="4099" y="8655"/>
                    <a:pt x="4279" y="8647"/>
                    <a:pt x="4458" y="8647"/>
                  </a:cubicBezTo>
                  <a:cubicBezTo>
                    <a:pt x="4760" y="8647"/>
                    <a:pt x="5057" y="8669"/>
                    <a:pt x="5348" y="8785"/>
                  </a:cubicBezTo>
                  <a:cubicBezTo>
                    <a:pt x="6224" y="9132"/>
                    <a:pt x="6375" y="9919"/>
                    <a:pt x="6532" y="10763"/>
                  </a:cubicBezTo>
                  <a:cubicBezTo>
                    <a:pt x="6612" y="11190"/>
                    <a:pt x="6604" y="11631"/>
                    <a:pt x="6837" y="12023"/>
                  </a:cubicBezTo>
                  <a:cubicBezTo>
                    <a:pt x="7289" y="12782"/>
                    <a:pt x="7982" y="13334"/>
                    <a:pt x="8923" y="13415"/>
                  </a:cubicBezTo>
                  <a:cubicBezTo>
                    <a:pt x="9102" y="13430"/>
                    <a:pt x="9277" y="13438"/>
                    <a:pt x="9447" y="13438"/>
                  </a:cubicBezTo>
                  <a:cubicBezTo>
                    <a:pt x="11377" y="13438"/>
                    <a:pt x="12709" y="12432"/>
                    <a:pt x="13173" y="10372"/>
                  </a:cubicBezTo>
                  <a:cubicBezTo>
                    <a:pt x="13421" y="9262"/>
                    <a:pt x="12997" y="8080"/>
                    <a:pt x="12161" y="7307"/>
                  </a:cubicBezTo>
                  <a:cubicBezTo>
                    <a:pt x="11644" y="6828"/>
                    <a:pt x="10962" y="6710"/>
                    <a:pt x="10439" y="6215"/>
                  </a:cubicBezTo>
                  <a:cubicBezTo>
                    <a:pt x="9507" y="5330"/>
                    <a:pt x="9186" y="4091"/>
                    <a:pt x="8889" y="2862"/>
                  </a:cubicBezTo>
                  <a:cubicBezTo>
                    <a:pt x="8801" y="2496"/>
                    <a:pt x="8725" y="2135"/>
                    <a:pt x="8525" y="1811"/>
                  </a:cubicBezTo>
                  <a:cubicBezTo>
                    <a:pt x="8392" y="1597"/>
                    <a:pt x="8213" y="1423"/>
                    <a:pt x="8017" y="1259"/>
                  </a:cubicBezTo>
                  <a:cubicBezTo>
                    <a:pt x="7553" y="871"/>
                    <a:pt x="7078" y="522"/>
                    <a:pt x="6478" y="386"/>
                  </a:cubicBezTo>
                  <a:cubicBezTo>
                    <a:pt x="6220" y="327"/>
                    <a:pt x="5958" y="308"/>
                    <a:pt x="5694" y="308"/>
                  </a:cubicBezTo>
                  <a:cubicBezTo>
                    <a:pt x="5208" y="308"/>
                    <a:pt x="4717" y="373"/>
                    <a:pt x="4239" y="373"/>
                  </a:cubicBezTo>
                  <a:cubicBezTo>
                    <a:pt x="4155" y="373"/>
                    <a:pt x="4072" y="371"/>
                    <a:pt x="3988" y="366"/>
                  </a:cubicBezTo>
                  <a:cubicBezTo>
                    <a:pt x="3269" y="325"/>
                    <a:pt x="2565" y="55"/>
                    <a:pt x="1876" y="7"/>
                  </a:cubicBezTo>
                  <a:cubicBezTo>
                    <a:pt x="1812" y="3"/>
                    <a:pt x="1747" y="0"/>
                    <a:pt x="1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6113200" y="1738100"/>
              <a:ext cx="209800" cy="385575"/>
            </a:xfrm>
            <a:custGeom>
              <a:avLst/>
              <a:gdLst/>
              <a:ahLst/>
              <a:cxnLst/>
              <a:rect l="l" t="t" r="r" b="b"/>
              <a:pathLst>
                <a:path w="8392" h="15423" extrusionOk="0">
                  <a:moveTo>
                    <a:pt x="4302" y="1"/>
                  </a:moveTo>
                  <a:cubicBezTo>
                    <a:pt x="4165" y="1"/>
                    <a:pt x="4026" y="31"/>
                    <a:pt x="3887" y="99"/>
                  </a:cubicBezTo>
                  <a:cubicBezTo>
                    <a:pt x="3206" y="429"/>
                    <a:pt x="3152" y="1282"/>
                    <a:pt x="2806" y="1878"/>
                  </a:cubicBezTo>
                  <a:cubicBezTo>
                    <a:pt x="2539" y="2339"/>
                    <a:pt x="2219" y="2692"/>
                    <a:pt x="1855" y="3073"/>
                  </a:cubicBezTo>
                  <a:cubicBezTo>
                    <a:pt x="1365" y="3586"/>
                    <a:pt x="944" y="4078"/>
                    <a:pt x="671" y="4750"/>
                  </a:cubicBezTo>
                  <a:cubicBezTo>
                    <a:pt x="398" y="5423"/>
                    <a:pt x="410" y="6172"/>
                    <a:pt x="711" y="6815"/>
                  </a:cubicBezTo>
                  <a:cubicBezTo>
                    <a:pt x="1009" y="7459"/>
                    <a:pt x="1639" y="7772"/>
                    <a:pt x="1836" y="8449"/>
                  </a:cubicBezTo>
                  <a:cubicBezTo>
                    <a:pt x="2077" y="9281"/>
                    <a:pt x="1471" y="9943"/>
                    <a:pt x="977" y="10566"/>
                  </a:cubicBezTo>
                  <a:cubicBezTo>
                    <a:pt x="726" y="10883"/>
                    <a:pt x="398" y="11198"/>
                    <a:pt x="263" y="11603"/>
                  </a:cubicBezTo>
                  <a:cubicBezTo>
                    <a:pt x="0" y="12386"/>
                    <a:pt x="102" y="13237"/>
                    <a:pt x="647" y="13905"/>
                  </a:cubicBezTo>
                  <a:cubicBezTo>
                    <a:pt x="1447" y="14886"/>
                    <a:pt x="2350" y="15422"/>
                    <a:pt x="3354" y="15422"/>
                  </a:cubicBezTo>
                  <a:cubicBezTo>
                    <a:pt x="3958" y="15422"/>
                    <a:pt x="4598" y="15228"/>
                    <a:pt x="5273" y="14820"/>
                  </a:cubicBezTo>
                  <a:cubicBezTo>
                    <a:pt x="6165" y="14282"/>
                    <a:pt x="6631" y="13296"/>
                    <a:pt x="6650" y="12254"/>
                  </a:cubicBezTo>
                  <a:cubicBezTo>
                    <a:pt x="6662" y="11610"/>
                    <a:pt x="6353" y="11026"/>
                    <a:pt x="6412" y="10351"/>
                  </a:cubicBezTo>
                  <a:cubicBezTo>
                    <a:pt x="6518" y="9149"/>
                    <a:pt x="7221" y="8115"/>
                    <a:pt x="7863" y="7108"/>
                  </a:cubicBezTo>
                  <a:cubicBezTo>
                    <a:pt x="8054" y="6810"/>
                    <a:pt x="8242" y="6534"/>
                    <a:pt x="8325" y="6192"/>
                  </a:cubicBezTo>
                  <a:cubicBezTo>
                    <a:pt x="8380" y="5964"/>
                    <a:pt x="8392" y="5742"/>
                    <a:pt x="8374" y="5510"/>
                  </a:cubicBezTo>
                  <a:cubicBezTo>
                    <a:pt x="8333" y="4961"/>
                    <a:pt x="8268" y="4423"/>
                    <a:pt x="7973" y="3946"/>
                  </a:cubicBezTo>
                  <a:cubicBezTo>
                    <a:pt x="7576" y="3298"/>
                    <a:pt x="6887" y="2834"/>
                    <a:pt x="6413" y="2271"/>
                  </a:cubicBezTo>
                  <a:cubicBezTo>
                    <a:pt x="5995" y="1773"/>
                    <a:pt x="5787" y="1151"/>
                    <a:pt x="5413" y="666"/>
                  </a:cubicBezTo>
                  <a:cubicBezTo>
                    <a:pt x="5131" y="299"/>
                    <a:pt x="4730" y="1"/>
                    <a:pt x="4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5985425" y="2075300"/>
              <a:ext cx="316550" cy="324025"/>
            </a:xfrm>
            <a:custGeom>
              <a:avLst/>
              <a:gdLst/>
              <a:ahLst/>
              <a:cxnLst/>
              <a:rect l="l" t="t" r="r" b="b"/>
              <a:pathLst>
                <a:path w="12662" h="12961" extrusionOk="0">
                  <a:moveTo>
                    <a:pt x="2361" y="1"/>
                  </a:moveTo>
                  <a:cubicBezTo>
                    <a:pt x="1725" y="1"/>
                    <a:pt x="1191" y="482"/>
                    <a:pt x="1127" y="1115"/>
                  </a:cubicBezTo>
                  <a:cubicBezTo>
                    <a:pt x="1" y="12363"/>
                    <a:pt x="5255" y="12961"/>
                    <a:pt x="6384" y="12961"/>
                  </a:cubicBezTo>
                  <a:cubicBezTo>
                    <a:pt x="6518" y="12961"/>
                    <a:pt x="6594" y="12952"/>
                    <a:pt x="6594" y="12952"/>
                  </a:cubicBezTo>
                  <a:cubicBezTo>
                    <a:pt x="12661" y="12792"/>
                    <a:pt x="12308" y="4223"/>
                    <a:pt x="11979" y="1113"/>
                  </a:cubicBezTo>
                  <a:cubicBezTo>
                    <a:pt x="11913" y="481"/>
                    <a:pt x="11381" y="2"/>
                    <a:pt x="107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4091475" y="1213900"/>
              <a:ext cx="1530125" cy="1006350"/>
            </a:xfrm>
            <a:custGeom>
              <a:avLst/>
              <a:gdLst/>
              <a:ahLst/>
              <a:cxnLst/>
              <a:rect l="l" t="t" r="r" b="b"/>
              <a:pathLst>
                <a:path w="61205" h="40254" extrusionOk="0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lnTo>
                    <a:pt x="0" y="40244"/>
                  </a:lnTo>
                  <a:cubicBezTo>
                    <a:pt x="0" y="40250"/>
                    <a:pt x="5" y="40253"/>
                    <a:pt x="11" y="40253"/>
                  </a:cubicBezTo>
                  <a:lnTo>
                    <a:pt x="61195" y="40253"/>
                  </a:lnTo>
                  <a:cubicBezTo>
                    <a:pt x="61201" y="40253"/>
                    <a:pt x="61205" y="40250"/>
                    <a:pt x="61205" y="40244"/>
                  </a:cubicBezTo>
                  <a:lnTo>
                    <a:pt x="61205" y="11"/>
                  </a:lnTo>
                  <a:cubicBezTo>
                    <a:pt x="61205" y="5"/>
                    <a:pt x="61201" y="0"/>
                    <a:pt x="611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4091475" y="1213900"/>
              <a:ext cx="87275" cy="1006375"/>
            </a:xfrm>
            <a:custGeom>
              <a:avLst/>
              <a:gdLst/>
              <a:ahLst/>
              <a:cxnLst/>
              <a:rect l="l" t="t" r="r" b="b"/>
              <a:pathLst>
                <a:path w="3491" h="40255" extrusionOk="0">
                  <a:moveTo>
                    <a:pt x="616" y="0"/>
                  </a:moveTo>
                  <a:cubicBezTo>
                    <a:pt x="276" y="0"/>
                    <a:pt x="0" y="276"/>
                    <a:pt x="0" y="616"/>
                  </a:cubicBezTo>
                  <a:lnTo>
                    <a:pt x="0" y="39639"/>
                  </a:lnTo>
                  <a:cubicBezTo>
                    <a:pt x="0" y="39979"/>
                    <a:pt x="276" y="40254"/>
                    <a:pt x="616" y="40254"/>
                  </a:cubicBezTo>
                  <a:lnTo>
                    <a:pt x="3490" y="40254"/>
                  </a:lnTo>
                  <a:lnTo>
                    <a:pt x="34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4389975" y="2315075"/>
              <a:ext cx="797800" cy="74275"/>
            </a:xfrm>
            <a:custGeom>
              <a:avLst/>
              <a:gdLst/>
              <a:ahLst/>
              <a:cxnLst/>
              <a:rect l="l" t="t" r="r" b="b"/>
              <a:pathLst>
                <a:path w="31912" h="2971" extrusionOk="0">
                  <a:moveTo>
                    <a:pt x="0" y="0"/>
                  </a:moveTo>
                  <a:lnTo>
                    <a:pt x="0" y="2971"/>
                  </a:lnTo>
                  <a:lnTo>
                    <a:pt x="31912" y="2971"/>
                  </a:lnTo>
                  <a:lnTo>
                    <a:pt x="319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4704475" y="1972775"/>
              <a:ext cx="483300" cy="416575"/>
            </a:xfrm>
            <a:custGeom>
              <a:avLst/>
              <a:gdLst/>
              <a:ahLst/>
              <a:cxnLst/>
              <a:rect l="l" t="t" r="r" b="b"/>
              <a:pathLst>
                <a:path w="19332" h="16663" extrusionOk="0">
                  <a:moveTo>
                    <a:pt x="0" y="0"/>
                  </a:moveTo>
                  <a:lnTo>
                    <a:pt x="0" y="16663"/>
                  </a:lnTo>
                  <a:lnTo>
                    <a:pt x="19332" y="16663"/>
                  </a:lnTo>
                  <a:lnTo>
                    <a:pt x="193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3197125" y="2321600"/>
              <a:ext cx="1097075" cy="70150"/>
            </a:xfrm>
            <a:custGeom>
              <a:avLst/>
              <a:gdLst/>
              <a:ahLst/>
              <a:cxnLst/>
              <a:rect l="l" t="t" r="r" b="b"/>
              <a:pathLst>
                <a:path w="43883" h="2806" extrusionOk="0">
                  <a:moveTo>
                    <a:pt x="14" y="1"/>
                  </a:moveTo>
                  <a:cubicBezTo>
                    <a:pt x="7" y="1"/>
                    <a:pt x="1" y="7"/>
                    <a:pt x="1" y="14"/>
                  </a:cubicBezTo>
                  <a:lnTo>
                    <a:pt x="1" y="2806"/>
                  </a:lnTo>
                  <a:lnTo>
                    <a:pt x="43882" y="2806"/>
                  </a:lnTo>
                  <a:lnTo>
                    <a:pt x="43882" y="14"/>
                  </a:lnTo>
                  <a:cubicBezTo>
                    <a:pt x="43882" y="7"/>
                    <a:pt x="43877" y="1"/>
                    <a:pt x="4387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2478075" y="2016050"/>
              <a:ext cx="299825" cy="373300"/>
            </a:xfrm>
            <a:custGeom>
              <a:avLst/>
              <a:gdLst/>
              <a:ahLst/>
              <a:cxnLst/>
              <a:rect l="l" t="t" r="r" b="b"/>
              <a:pathLst>
                <a:path w="11993" h="14932" extrusionOk="0">
                  <a:moveTo>
                    <a:pt x="909" y="1"/>
                  </a:moveTo>
                  <a:cubicBezTo>
                    <a:pt x="403" y="1"/>
                    <a:pt x="1" y="428"/>
                    <a:pt x="33" y="934"/>
                  </a:cubicBezTo>
                  <a:lnTo>
                    <a:pt x="833" y="14105"/>
                  </a:lnTo>
                  <a:cubicBezTo>
                    <a:pt x="861" y="14570"/>
                    <a:pt x="1245" y="14932"/>
                    <a:pt x="1710" y="14932"/>
                  </a:cubicBezTo>
                  <a:lnTo>
                    <a:pt x="10283" y="14932"/>
                  </a:lnTo>
                  <a:cubicBezTo>
                    <a:pt x="10749" y="14932"/>
                    <a:pt x="11133" y="14570"/>
                    <a:pt x="11161" y="14105"/>
                  </a:cubicBezTo>
                  <a:lnTo>
                    <a:pt x="11962" y="934"/>
                  </a:lnTo>
                  <a:cubicBezTo>
                    <a:pt x="11992" y="427"/>
                    <a:pt x="11590" y="1"/>
                    <a:pt x="110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2352075" y="2067650"/>
              <a:ext cx="187600" cy="272125"/>
            </a:xfrm>
            <a:custGeom>
              <a:avLst/>
              <a:gdLst/>
              <a:ahLst/>
              <a:cxnLst/>
              <a:rect l="l" t="t" r="r" b="b"/>
              <a:pathLst>
                <a:path w="7504" h="10885" extrusionOk="0">
                  <a:moveTo>
                    <a:pt x="3350" y="0"/>
                  </a:moveTo>
                  <a:cubicBezTo>
                    <a:pt x="3200" y="0"/>
                    <a:pt x="3050" y="12"/>
                    <a:pt x="2898" y="36"/>
                  </a:cubicBezTo>
                  <a:cubicBezTo>
                    <a:pt x="2197" y="147"/>
                    <a:pt x="1215" y="593"/>
                    <a:pt x="512" y="2084"/>
                  </a:cubicBezTo>
                  <a:cubicBezTo>
                    <a:pt x="1" y="3167"/>
                    <a:pt x="10" y="4362"/>
                    <a:pt x="541" y="5540"/>
                  </a:cubicBezTo>
                  <a:cubicBezTo>
                    <a:pt x="1796" y="8328"/>
                    <a:pt x="5702" y="10493"/>
                    <a:pt x="7044" y="10884"/>
                  </a:cubicBezTo>
                  <a:lnTo>
                    <a:pt x="7504" y="9308"/>
                  </a:lnTo>
                  <a:cubicBezTo>
                    <a:pt x="6312" y="8961"/>
                    <a:pt x="3012" y="7030"/>
                    <a:pt x="2039" y="4866"/>
                  </a:cubicBezTo>
                  <a:cubicBezTo>
                    <a:pt x="1701" y="4119"/>
                    <a:pt x="1688" y="3438"/>
                    <a:pt x="1996" y="2785"/>
                  </a:cubicBezTo>
                  <a:cubicBezTo>
                    <a:pt x="2476" y="1768"/>
                    <a:pt x="2986" y="1685"/>
                    <a:pt x="3154" y="1658"/>
                  </a:cubicBezTo>
                  <a:cubicBezTo>
                    <a:pt x="3215" y="1648"/>
                    <a:pt x="3278" y="1644"/>
                    <a:pt x="3342" y="1644"/>
                  </a:cubicBezTo>
                  <a:cubicBezTo>
                    <a:pt x="4273" y="1644"/>
                    <a:pt x="5436" y="2627"/>
                    <a:pt x="5789" y="2999"/>
                  </a:cubicBezTo>
                  <a:lnTo>
                    <a:pt x="6982" y="1870"/>
                  </a:lnTo>
                  <a:cubicBezTo>
                    <a:pt x="6789" y="1667"/>
                    <a:pt x="5166" y="0"/>
                    <a:pt x="3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êu đề 3"/>
          <p:cNvSpPr>
            <a:spLocks noGrp="1"/>
          </p:cNvSpPr>
          <p:nvPr>
            <p:ph type="ctrTitle"/>
          </p:nvPr>
        </p:nvSpPr>
        <p:spPr>
          <a:xfrm>
            <a:off x="3638352" y="2936373"/>
            <a:ext cx="3457771" cy="1306441"/>
          </a:xfrm>
        </p:spPr>
        <p:txBody>
          <a:bodyPr/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lot of interaction, and There is no suitable website to meet demand</a:t>
            </a:r>
          </a:p>
        </p:txBody>
      </p:sp>
      <p:sp>
        <p:nvSpPr>
          <p:cNvPr id="5" name="Tiêu đề 4"/>
          <p:cNvSpPr>
            <a:spLocks noGrp="1"/>
          </p:cNvSpPr>
          <p:nvPr>
            <p:ph type="title" idx="2"/>
          </p:nvPr>
        </p:nvSpPr>
        <p:spPr>
          <a:xfrm>
            <a:off x="523995" y="2946229"/>
            <a:ext cx="2748158" cy="490842"/>
          </a:xfrm>
        </p:spPr>
        <p:txBody>
          <a:bodyPr/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Lots of universities and students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Hình ảnh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65" y="1066399"/>
            <a:ext cx="2951018" cy="1800690"/>
          </a:xfrm>
          <a:prstGeom prst="rect">
            <a:avLst/>
          </a:prstGeom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216" y="1154116"/>
            <a:ext cx="3295652" cy="1712973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3875988" y="22298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726409" y="233000"/>
            <a:ext cx="5361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BUSSINESS ISSUES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75988" y="22298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26409" y="233000"/>
            <a:ext cx="5361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BUSSINESS </a:t>
            </a:r>
            <a:r>
              <a:rPr lang="en-US" sz="3200" b="1" spc="3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NEED</a:t>
            </a:r>
            <a:endParaRPr lang="en-US" sz="32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2508" y="1028477"/>
            <a:ext cx="8456482" cy="3036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600"/>
              </a:spcBef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2300">
                <a:latin typeface="Times New Roman" panose="02020603050405020304" pitchFamily="18" charset="0"/>
                <a:ea typeface="Batang"/>
              </a:rPr>
              <a:t>Users need to provide detailed information about the university.</a:t>
            </a:r>
          </a:p>
          <a:p>
            <a:pPr marL="342900" lvl="0" indent="-342900" algn="just">
              <a:spcBef>
                <a:spcPts val="600"/>
              </a:spcBef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2300">
                <a:latin typeface="Times New Roman" panose="02020603050405020304" pitchFamily="18" charset="0"/>
                <a:ea typeface="Batang"/>
              </a:rPr>
              <a:t>Students need the best interaction with the school and their seniors.</a:t>
            </a:r>
          </a:p>
          <a:p>
            <a:pPr marL="342900" lvl="0" indent="-342900" algn="just">
              <a:spcBef>
                <a:spcPts val="600"/>
              </a:spcBef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2300">
                <a:latin typeface="Times New Roman" panose="02020603050405020304" pitchFamily="18" charset="0"/>
                <a:ea typeface="Batang"/>
              </a:rPr>
              <a:t>Users want to share their personal opinions, opinions or experiences with everyone.</a:t>
            </a:r>
          </a:p>
          <a:p>
            <a:pPr marL="342900" lvl="0" indent="-342900" algn="just">
              <a:spcBef>
                <a:spcPts val="600"/>
              </a:spcBef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2300">
                <a:latin typeface="Times New Roman" panose="02020603050405020304" pitchFamily="18" charset="0"/>
                <a:ea typeface="Batang"/>
              </a:rPr>
              <a:t>Need high reliability.</a:t>
            </a:r>
          </a:p>
          <a:p>
            <a:pPr marL="342900" lvl="0" indent="-342900" algn="just">
              <a:spcBef>
                <a:spcPts val="600"/>
              </a:spcBef>
              <a:spcAft>
                <a:spcPts val="1000"/>
              </a:spcAft>
              <a:buFont typeface="Courier New" panose="02070309020205020404" pitchFamily="49" charset="0"/>
              <a:buChar char="o"/>
            </a:pPr>
            <a:r>
              <a:rPr lang="en-US" sz="2300">
                <a:latin typeface="Times New Roman" panose="02020603050405020304" pitchFamily="18" charset="0"/>
                <a:ea typeface="Batang"/>
              </a:rPr>
              <a:t>Optimal in finding universities.</a:t>
            </a:r>
          </a:p>
        </p:txBody>
      </p:sp>
      <p:grpSp>
        <p:nvGrpSpPr>
          <p:cNvPr id="7" name="Google Shape;342;p23"/>
          <p:cNvGrpSpPr/>
          <p:nvPr/>
        </p:nvGrpSpPr>
        <p:grpSpPr>
          <a:xfrm flipH="1">
            <a:off x="5843910" y="2842742"/>
            <a:ext cx="3045707" cy="2300758"/>
            <a:chOff x="1122675" y="238100"/>
            <a:chExt cx="5373825" cy="5237850"/>
          </a:xfrm>
        </p:grpSpPr>
        <p:sp>
          <p:nvSpPr>
            <p:cNvPr id="8" name="Google Shape;343;p23"/>
            <p:cNvSpPr/>
            <p:nvPr/>
          </p:nvSpPr>
          <p:spPr>
            <a:xfrm>
              <a:off x="2545025" y="4745425"/>
              <a:ext cx="644200" cy="511775"/>
            </a:xfrm>
            <a:custGeom>
              <a:avLst/>
              <a:gdLst/>
              <a:ahLst/>
              <a:cxnLst/>
              <a:rect l="l" t="t" r="r" b="b"/>
              <a:pathLst>
                <a:path w="25768" h="20471" extrusionOk="0">
                  <a:moveTo>
                    <a:pt x="24044" y="0"/>
                  </a:moveTo>
                  <a:lnTo>
                    <a:pt x="0" y="9999"/>
                  </a:lnTo>
                  <a:lnTo>
                    <a:pt x="0" y="20470"/>
                  </a:lnTo>
                  <a:lnTo>
                    <a:pt x="4488" y="20470"/>
                  </a:lnTo>
                  <a:lnTo>
                    <a:pt x="4488" y="12993"/>
                  </a:lnTo>
                  <a:lnTo>
                    <a:pt x="25767" y="4144"/>
                  </a:lnTo>
                  <a:lnTo>
                    <a:pt x="24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4;p23"/>
            <p:cNvSpPr/>
            <p:nvPr/>
          </p:nvSpPr>
          <p:spPr>
            <a:xfrm>
              <a:off x="2085075" y="4680800"/>
              <a:ext cx="1061300" cy="553975"/>
            </a:xfrm>
            <a:custGeom>
              <a:avLst/>
              <a:gdLst/>
              <a:ahLst/>
              <a:cxnLst/>
              <a:rect l="l" t="t" r="r" b="b"/>
              <a:pathLst>
                <a:path w="42452" h="22159" extrusionOk="0">
                  <a:moveTo>
                    <a:pt x="41463" y="1"/>
                  </a:moveTo>
                  <a:lnTo>
                    <a:pt x="1" y="9371"/>
                  </a:lnTo>
                  <a:lnTo>
                    <a:pt x="1" y="22158"/>
                  </a:lnTo>
                  <a:lnTo>
                    <a:pt x="4488" y="22158"/>
                  </a:lnTo>
                  <a:lnTo>
                    <a:pt x="4488" y="12958"/>
                  </a:lnTo>
                  <a:lnTo>
                    <a:pt x="42451" y="4378"/>
                  </a:lnTo>
                  <a:lnTo>
                    <a:pt x="414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5;p23"/>
            <p:cNvSpPr/>
            <p:nvPr/>
          </p:nvSpPr>
          <p:spPr>
            <a:xfrm>
              <a:off x="2007950" y="5147800"/>
              <a:ext cx="260875" cy="260825"/>
            </a:xfrm>
            <a:custGeom>
              <a:avLst/>
              <a:gdLst/>
              <a:ahLst/>
              <a:cxnLst/>
              <a:rect l="l" t="t" r="r" b="b"/>
              <a:pathLst>
                <a:path w="10435" h="10433" extrusionOk="0">
                  <a:moveTo>
                    <a:pt x="5217" y="1"/>
                  </a:moveTo>
                  <a:cubicBezTo>
                    <a:pt x="2336" y="1"/>
                    <a:pt x="1" y="2336"/>
                    <a:pt x="1" y="5217"/>
                  </a:cubicBezTo>
                  <a:cubicBezTo>
                    <a:pt x="1" y="8098"/>
                    <a:pt x="2336" y="10433"/>
                    <a:pt x="5217" y="10433"/>
                  </a:cubicBezTo>
                  <a:cubicBezTo>
                    <a:pt x="8098" y="10433"/>
                    <a:pt x="10434" y="8098"/>
                    <a:pt x="10434" y="5217"/>
                  </a:cubicBezTo>
                  <a:cubicBezTo>
                    <a:pt x="10434" y="2336"/>
                    <a:pt x="8098" y="1"/>
                    <a:pt x="52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6;p23"/>
            <p:cNvSpPr/>
            <p:nvPr/>
          </p:nvSpPr>
          <p:spPr>
            <a:xfrm>
              <a:off x="2465100" y="5215125"/>
              <a:ext cx="260875" cy="260825"/>
            </a:xfrm>
            <a:custGeom>
              <a:avLst/>
              <a:gdLst/>
              <a:ahLst/>
              <a:cxnLst/>
              <a:rect l="l" t="t" r="r" b="b"/>
              <a:pathLst>
                <a:path w="10435" h="10433" extrusionOk="0">
                  <a:moveTo>
                    <a:pt x="5217" y="0"/>
                  </a:moveTo>
                  <a:cubicBezTo>
                    <a:pt x="2336" y="0"/>
                    <a:pt x="1" y="2335"/>
                    <a:pt x="1" y="5216"/>
                  </a:cubicBezTo>
                  <a:cubicBezTo>
                    <a:pt x="1" y="8098"/>
                    <a:pt x="2336" y="10432"/>
                    <a:pt x="5217" y="10432"/>
                  </a:cubicBezTo>
                  <a:cubicBezTo>
                    <a:pt x="8098" y="10432"/>
                    <a:pt x="10434" y="8098"/>
                    <a:pt x="10434" y="5216"/>
                  </a:cubicBezTo>
                  <a:cubicBezTo>
                    <a:pt x="10434" y="2335"/>
                    <a:pt x="8098" y="0"/>
                    <a:pt x="52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7;p23"/>
            <p:cNvSpPr/>
            <p:nvPr/>
          </p:nvSpPr>
          <p:spPr>
            <a:xfrm>
              <a:off x="3145650" y="4745425"/>
              <a:ext cx="644200" cy="511775"/>
            </a:xfrm>
            <a:custGeom>
              <a:avLst/>
              <a:gdLst/>
              <a:ahLst/>
              <a:cxnLst/>
              <a:rect l="l" t="t" r="r" b="b"/>
              <a:pathLst>
                <a:path w="25768" h="20471" extrusionOk="0">
                  <a:moveTo>
                    <a:pt x="1723" y="0"/>
                  </a:moveTo>
                  <a:lnTo>
                    <a:pt x="0" y="4144"/>
                  </a:lnTo>
                  <a:lnTo>
                    <a:pt x="21279" y="12993"/>
                  </a:lnTo>
                  <a:lnTo>
                    <a:pt x="21279" y="20470"/>
                  </a:lnTo>
                  <a:lnTo>
                    <a:pt x="25767" y="20470"/>
                  </a:lnTo>
                  <a:lnTo>
                    <a:pt x="25767" y="9999"/>
                  </a:lnTo>
                  <a:lnTo>
                    <a:pt x="17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8;p23"/>
            <p:cNvSpPr/>
            <p:nvPr/>
          </p:nvSpPr>
          <p:spPr>
            <a:xfrm>
              <a:off x="3188475" y="4680800"/>
              <a:ext cx="1061325" cy="553975"/>
            </a:xfrm>
            <a:custGeom>
              <a:avLst/>
              <a:gdLst/>
              <a:ahLst/>
              <a:cxnLst/>
              <a:rect l="l" t="t" r="r" b="b"/>
              <a:pathLst>
                <a:path w="42453" h="22159" extrusionOk="0">
                  <a:moveTo>
                    <a:pt x="989" y="1"/>
                  </a:moveTo>
                  <a:lnTo>
                    <a:pt x="1" y="4378"/>
                  </a:lnTo>
                  <a:lnTo>
                    <a:pt x="37964" y="12958"/>
                  </a:lnTo>
                  <a:lnTo>
                    <a:pt x="37964" y="22158"/>
                  </a:lnTo>
                  <a:lnTo>
                    <a:pt x="42453" y="22158"/>
                  </a:lnTo>
                  <a:lnTo>
                    <a:pt x="42453" y="9371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9;p23"/>
            <p:cNvSpPr/>
            <p:nvPr/>
          </p:nvSpPr>
          <p:spPr>
            <a:xfrm>
              <a:off x="4066075" y="5147800"/>
              <a:ext cx="260825" cy="260825"/>
            </a:xfrm>
            <a:custGeom>
              <a:avLst/>
              <a:gdLst/>
              <a:ahLst/>
              <a:cxnLst/>
              <a:rect l="l" t="t" r="r" b="b"/>
              <a:pathLst>
                <a:path w="10433" h="10433" extrusionOk="0">
                  <a:moveTo>
                    <a:pt x="5216" y="1"/>
                  </a:moveTo>
                  <a:cubicBezTo>
                    <a:pt x="2335" y="1"/>
                    <a:pt x="0" y="2336"/>
                    <a:pt x="0" y="5217"/>
                  </a:cubicBezTo>
                  <a:cubicBezTo>
                    <a:pt x="0" y="8098"/>
                    <a:pt x="2335" y="10433"/>
                    <a:pt x="5216" y="10433"/>
                  </a:cubicBezTo>
                  <a:cubicBezTo>
                    <a:pt x="8098" y="10433"/>
                    <a:pt x="10433" y="8098"/>
                    <a:pt x="10433" y="5217"/>
                  </a:cubicBezTo>
                  <a:cubicBezTo>
                    <a:pt x="10433" y="2336"/>
                    <a:pt x="8098" y="1"/>
                    <a:pt x="5216" y="1"/>
                  </a:cubicBez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50;p23"/>
            <p:cNvSpPr/>
            <p:nvPr/>
          </p:nvSpPr>
          <p:spPr>
            <a:xfrm>
              <a:off x="3608925" y="5215125"/>
              <a:ext cx="260825" cy="260825"/>
            </a:xfrm>
            <a:custGeom>
              <a:avLst/>
              <a:gdLst/>
              <a:ahLst/>
              <a:cxnLst/>
              <a:rect l="l" t="t" r="r" b="b"/>
              <a:pathLst>
                <a:path w="10433" h="10433" extrusionOk="0">
                  <a:moveTo>
                    <a:pt x="5216" y="0"/>
                  </a:moveTo>
                  <a:cubicBezTo>
                    <a:pt x="2335" y="0"/>
                    <a:pt x="0" y="2335"/>
                    <a:pt x="0" y="5216"/>
                  </a:cubicBezTo>
                  <a:cubicBezTo>
                    <a:pt x="0" y="8098"/>
                    <a:pt x="2335" y="10432"/>
                    <a:pt x="5216" y="10432"/>
                  </a:cubicBezTo>
                  <a:cubicBezTo>
                    <a:pt x="8096" y="10432"/>
                    <a:pt x="10433" y="8098"/>
                    <a:pt x="10433" y="5216"/>
                  </a:cubicBezTo>
                  <a:cubicBezTo>
                    <a:pt x="10433" y="2335"/>
                    <a:pt x="8096" y="0"/>
                    <a:pt x="52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51;p23"/>
            <p:cNvSpPr/>
            <p:nvPr/>
          </p:nvSpPr>
          <p:spPr>
            <a:xfrm>
              <a:off x="2640175" y="3546375"/>
              <a:ext cx="1054550" cy="179500"/>
            </a:xfrm>
            <a:custGeom>
              <a:avLst/>
              <a:gdLst/>
              <a:ahLst/>
              <a:cxnLst/>
              <a:rect l="l" t="t" r="r" b="b"/>
              <a:pathLst>
                <a:path w="42182" h="7180" extrusionOk="0">
                  <a:moveTo>
                    <a:pt x="0" y="0"/>
                  </a:moveTo>
                  <a:cubicBezTo>
                    <a:pt x="0" y="3966"/>
                    <a:pt x="3214" y="7180"/>
                    <a:pt x="7180" y="7180"/>
                  </a:cubicBezTo>
                  <a:lnTo>
                    <a:pt x="35002" y="7180"/>
                  </a:lnTo>
                  <a:cubicBezTo>
                    <a:pt x="38967" y="7180"/>
                    <a:pt x="42181" y="3966"/>
                    <a:pt x="421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52;p23"/>
            <p:cNvSpPr/>
            <p:nvPr/>
          </p:nvSpPr>
          <p:spPr>
            <a:xfrm>
              <a:off x="2854350" y="3697800"/>
              <a:ext cx="626150" cy="106625"/>
            </a:xfrm>
            <a:custGeom>
              <a:avLst/>
              <a:gdLst/>
              <a:ahLst/>
              <a:cxnLst/>
              <a:rect l="l" t="t" r="r" b="b"/>
              <a:pathLst>
                <a:path w="25046" h="4265" extrusionOk="0">
                  <a:moveTo>
                    <a:pt x="1" y="1"/>
                  </a:moveTo>
                  <a:cubicBezTo>
                    <a:pt x="1" y="2356"/>
                    <a:pt x="1909" y="4264"/>
                    <a:pt x="4264" y="4264"/>
                  </a:cubicBezTo>
                  <a:lnTo>
                    <a:pt x="20782" y="4264"/>
                  </a:lnTo>
                  <a:cubicBezTo>
                    <a:pt x="23137" y="4264"/>
                    <a:pt x="25046" y="2356"/>
                    <a:pt x="250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53;p23"/>
            <p:cNvSpPr/>
            <p:nvPr/>
          </p:nvSpPr>
          <p:spPr>
            <a:xfrm>
              <a:off x="3059000" y="3776350"/>
              <a:ext cx="216900" cy="1157525"/>
            </a:xfrm>
            <a:custGeom>
              <a:avLst/>
              <a:gdLst/>
              <a:ahLst/>
              <a:cxnLst/>
              <a:rect l="l" t="t" r="r" b="b"/>
              <a:pathLst>
                <a:path w="8676" h="46301" extrusionOk="0">
                  <a:moveTo>
                    <a:pt x="21" y="0"/>
                  </a:moveTo>
                  <a:cubicBezTo>
                    <a:pt x="9" y="0"/>
                    <a:pt x="0" y="10"/>
                    <a:pt x="0" y="23"/>
                  </a:cubicBezTo>
                  <a:lnTo>
                    <a:pt x="0" y="46279"/>
                  </a:lnTo>
                  <a:cubicBezTo>
                    <a:pt x="0" y="46291"/>
                    <a:pt x="9" y="46300"/>
                    <a:pt x="21" y="46300"/>
                  </a:cubicBezTo>
                  <a:lnTo>
                    <a:pt x="8653" y="46300"/>
                  </a:lnTo>
                  <a:cubicBezTo>
                    <a:pt x="8665" y="46300"/>
                    <a:pt x="8675" y="46291"/>
                    <a:pt x="8675" y="46279"/>
                  </a:cubicBezTo>
                  <a:lnTo>
                    <a:pt x="8675" y="23"/>
                  </a:lnTo>
                  <a:cubicBezTo>
                    <a:pt x="8675" y="10"/>
                    <a:pt x="8665" y="0"/>
                    <a:pt x="86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54;p23"/>
            <p:cNvSpPr/>
            <p:nvPr/>
          </p:nvSpPr>
          <p:spPr>
            <a:xfrm>
              <a:off x="2481750" y="2772325"/>
              <a:ext cx="588975" cy="577750"/>
            </a:xfrm>
            <a:custGeom>
              <a:avLst/>
              <a:gdLst/>
              <a:ahLst/>
              <a:cxnLst/>
              <a:rect l="l" t="t" r="r" b="b"/>
              <a:pathLst>
                <a:path w="23559" h="23110" extrusionOk="0">
                  <a:moveTo>
                    <a:pt x="0" y="0"/>
                  </a:moveTo>
                  <a:lnTo>
                    <a:pt x="5609" y="23110"/>
                  </a:lnTo>
                  <a:lnTo>
                    <a:pt x="23559" y="23110"/>
                  </a:lnTo>
                  <a:lnTo>
                    <a:pt x="179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55;p23"/>
            <p:cNvSpPr/>
            <p:nvPr/>
          </p:nvSpPr>
          <p:spPr>
            <a:xfrm>
              <a:off x="2090350" y="3289675"/>
              <a:ext cx="2222850" cy="261825"/>
            </a:xfrm>
            <a:custGeom>
              <a:avLst/>
              <a:gdLst/>
              <a:ahLst/>
              <a:cxnLst/>
              <a:rect l="l" t="t" r="r" b="b"/>
              <a:pathLst>
                <a:path w="88914" h="10473" extrusionOk="0">
                  <a:moveTo>
                    <a:pt x="5236" y="1"/>
                  </a:moveTo>
                  <a:cubicBezTo>
                    <a:pt x="2345" y="1"/>
                    <a:pt x="1" y="2345"/>
                    <a:pt x="1" y="5237"/>
                  </a:cubicBezTo>
                  <a:cubicBezTo>
                    <a:pt x="1" y="8128"/>
                    <a:pt x="2344" y="10472"/>
                    <a:pt x="5236" y="10472"/>
                  </a:cubicBezTo>
                  <a:lnTo>
                    <a:pt x="83677" y="10472"/>
                  </a:lnTo>
                  <a:cubicBezTo>
                    <a:pt x="86569" y="10472"/>
                    <a:pt x="88913" y="8128"/>
                    <a:pt x="88913" y="5237"/>
                  </a:cubicBezTo>
                  <a:cubicBezTo>
                    <a:pt x="88913" y="2345"/>
                    <a:pt x="86569" y="1"/>
                    <a:pt x="836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6;p23"/>
            <p:cNvSpPr/>
            <p:nvPr/>
          </p:nvSpPr>
          <p:spPr>
            <a:xfrm>
              <a:off x="2090350" y="3289675"/>
              <a:ext cx="844875" cy="261825"/>
            </a:xfrm>
            <a:custGeom>
              <a:avLst/>
              <a:gdLst/>
              <a:ahLst/>
              <a:cxnLst/>
              <a:rect l="l" t="t" r="r" b="b"/>
              <a:pathLst>
                <a:path w="33795" h="10473" extrusionOk="0">
                  <a:moveTo>
                    <a:pt x="5236" y="1"/>
                  </a:moveTo>
                  <a:cubicBezTo>
                    <a:pt x="2345" y="1"/>
                    <a:pt x="1" y="2345"/>
                    <a:pt x="1" y="5237"/>
                  </a:cubicBezTo>
                  <a:cubicBezTo>
                    <a:pt x="1" y="8128"/>
                    <a:pt x="2344" y="10472"/>
                    <a:pt x="5236" y="10472"/>
                  </a:cubicBezTo>
                  <a:lnTo>
                    <a:pt x="28559" y="10472"/>
                  </a:lnTo>
                  <a:cubicBezTo>
                    <a:pt x="31450" y="10472"/>
                    <a:pt x="33795" y="8128"/>
                    <a:pt x="33794" y="5237"/>
                  </a:cubicBezTo>
                  <a:cubicBezTo>
                    <a:pt x="33794" y="2345"/>
                    <a:pt x="31449" y="1"/>
                    <a:pt x="285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57;p23"/>
            <p:cNvSpPr/>
            <p:nvPr/>
          </p:nvSpPr>
          <p:spPr>
            <a:xfrm>
              <a:off x="1926700" y="1314975"/>
              <a:ext cx="1416725" cy="1557475"/>
            </a:xfrm>
            <a:custGeom>
              <a:avLst/>
              <a:gdLst/>
              <a:ahLst/>
              <a:cxnLst/>
              <a:rect l="l" t="t" r="r" b="b"/>
              <a:pathLst>
                <a:path w="56669" h="62299" extrusionOk="0">
                  <a:moveTo>
                    <a:pt x="3755" y="0"/>
                  </a:moveTo>
                  <a:cubicBezTo>
                    <a:pt x="1636" y="0"/>
                    <a:pt x="0" y="1859"/>
                    <a:pt x="270" y="3960"/>
                  </a:cubicBezTo>
                  <a:lnTo>
                    <a:pt x="7344" y="59231"/>
                  </a:lnTo>
                  <a:cubicBezTo>
                    <a:pt x="7569" y="60985"/>
                    <a:pt x="9061" y="62298"/>
                    <a:pt x="10829" y="62298"/>
                  </a:cubicBezTo>
                  <a:lnTo>
                    <a:pt x="52915" y="62298"/>
                  </a:lnTo>
                  <a:cubicBezTo>
                    <a:pt x="55032" y="62298"/>
                    <a:pt x="56668" y="60439"/>
                    <a:pt x="56400" y="58339"/>
                  </a:cubicBezTo>
                  <a:lnTo>
                    <a:pt x="49324" y="3068"/>
                  </a:lnTo>
                  <a:cubicBezTo>
                    <a:pt x="49100" y="1314"/>
                    <a:pt x="47607" y="0"/>
                    <a:pt x="458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58;p23"/>
            <p:cNvSpPr/>
            <p:nvPr/>
          </p:nvSpPr>
          <p:spPr>
            <a:xfrm>
              <a:off x="2058625" y="1314975"/>
              <a:ext cx="1416725" cy="1557475"/>
            </a:xfrm>
            <a:custGeom>
              <a:avLst/>
              <a:gdLst/>
              <a:ahLst/>
              <a:cxnLst/>
              <a:rect l="l" t="t" r="r" b="b"/>
              <a:pathLst>
                <a:path w="56669" h="62299" extrusionOk="0">
                  <a:moveTo>
                    <a:pt x="3755" y="0"/>
                  </a:moveTo>
                  <a:cubicBezTo>
                    <a:pt x="1637" y="0"/>
                    <a:pt x="0" y="1859"/>
                    <a:pt x="270" y="3960"/>
                  </a:cubicBezTo>
                  <a:lnTo>
                    <a:pt x="7344" y="59231"/>
                  </a:lnTo>
                  <a:cubicBezTo>
                    <a:pt x="7569" y="60985"/>
                    <a:pt x="9061" y="62298"/>
                    <a:pt x="10830" y="62298"/>
                  </a:cubicBezTo>
                  <a:lnTo>
                    <a:pt x="52915" y="62298"/>
                  </a:lnTo>
                  <a:cubicBezTo>
                    <a:pt x="55032" y="62298"/>
                    <a:pt x="56668" y="60439"/>
                    <a:pt x="56400" y="58339"/>
                  </a:cubicBezTo>
                  <a:lnTo>
                    <a:pt x="49324" y="3068"/>
                  </a:lnTo>
                  <a:cubicBezTo>
                    <a:pt x="49101" y="1314"/>
                    <a:pt x="47608" y="0"/>
                    <a:pt x="458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9;p23"/>
            <p:cNvSpPr/>
            <p:nvPr/>
          </p:nvSpPr>
          <p:spPr>
            <a:xfrm>
              <a:off x="2496000" y="1123750"/>
              <a:ext cx="1270300" cy="1405000"/>
            </a:xfrm>
            <a:custGeom>
              <a:avLst/>
              <a:gdLst/>
              <a:ahLst/>
              <a:cxnLst/>
              <a:rect l="l" t="t" r="r" b="b"/>
              <a:pathLst>
                <a:path w="50812" h="56200" extrusionOk="0">
                  <a:moveTo>
                    <a:pt x="15948" y="1"/>
                  </a:moveTo>
                  <a:cubicBezTo>
                    <a:pt x="0" y="8249"/>
                    <a:pt x="2477" y="15837"/>
                    <a:pt x="3356" y="26396"/>
                  </a:cubicBezTo>
                  <a:cubicBezTo>
                    <a:pt x="4235" y="36954"/>
                    <a:pt x="4400" y="56200"/>
                    <a:pt x="4400" y="56200"/>
                  </a:cubicBezTo>
                  <a:lnTo>
                    <a:pt x="48612" y="56200"/>
                  </a:lnTo>
                  <a:cubicBezTo>
                    <a:pt x="48612" y="56200"/>
                    <a:pt x="47073" y="50041"/>
                    <a:pt x="46302" y="46522"/>
                  </a:cubicBezTo>
                  <a:cubicBezTo>
                    <a:pt x="45532" y="43003"/>
                    <a:pt x="50812" y="19686"/>
                    <a:pt x="50042" y="12538"/>
                  </a:cubicBezTo>
                  <a:cubicBezTo>
                    <a:pt x="49272" y="5389"/>
                    <a:pt x="33544" y="110"/>
                    <a:pt x="33544" y="110"/>
                  </a:cubicBezTo>
                  <a:lnTo>
                    <a:pt x="27001" y="275"/>
                  </a:lnTo>
                  <a:lnTo>
                    <a:pt x="159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60;p23"/>
            <p:cNvSpPr/>
            <p:nvPr/>
          </p:nvSpPr>
          <p:spPr>
            <a:xfrm>
              <a:off x="2842850" y="711525"/>
              <a:ext cx="573175" cy="493950"/>
            </a:xfrm>
            <a:custGeom>
              <a:avLst/>
              <a:gdLst/>
              <a:ahLst/>
              <a:cxnLst/>
              <a:rect l="l" t="t" r="r" b="b"/>
              <a:pathLst>
                <a:path w="22927" h="19758" extrusionOk="0">
                  <a:moveTo>
                    <a:pt x="5127" y="1"/>
                  </a:moveTo>
                  <a:cubicBezTo>
                    <a:pt x="5127" y="1"/>
                    <a:pt x="4931" y="16775"/>
                    <a:pt x="0" y="18594"/>
                  </a:cubicBezTo>
                  <a:lnTo>
                    <a:pt x="8274" y="19758"/>
                  </a:lnTo>
                  <a:lnTo>
                    <a:pt x="14471" y="19758"/>
                  </a:lnTo>
                  <a:lnTo>
                    <a:pt x="22927" y="19241"/>
                  </a:lnTo>
                  <a:cubicBezTo>
                    <a:pt x="17995" y="17422"/>
                    <a:pt x="15567" y="7648"/>
                    <a:pt x="15567" y="7648"/>
                  </a:cubicBezTo>
                  <a:lnTo>
                    <a:pt x="5127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61;p23"/>
            <p:cNvSpPr/>
            <p:nvPr/>
          </p:nvSpPr>
          <p:spPr>
            <a:xfrm>
              <a:off x="2972275" y="712500"/>
              <a:ext cx="294325" cy="294450"/>
            </a:xfrm>
            <a:custGeom>
              <a:avLst/>
              <a:gdLst/>
              <a:ahLst/>
              <a:cxnLst/>
              <a:rect l="l" t="t" r="r" b="b"/>
              <a:pathLst>
                <a:path w="11773" h="11778" extrusionOk="0">
                  <a:moveTo>
                    <a:pt x="1" y="0"/>
                  </a:moveTo>
                  <a:lnTo>
                    <a:pt x="1" y="0"/>
                  </a:lnTo>
                  <a:cubicBezTo>
                    <a:pt x="2432" y="7653"/>
                    <a:pt x="6634" y="11522"/>
                    <a:pt x="10970" y="11774"/>
                  </a:cubicBezTo>
                  <a:cubicBezTo>
                    <a:pt x="11040" y="11776"/>
                    <a:pt x="11111" y="11778"/>
                    <a:pt x="11181" y="11778"/>
                  </a:cubicBezTo>
                  <a:cubicBezTo>
                    <a:pt x="11379" y="11778"/>
                    <a:pt x="11577" y="11767"/>
                    <a:pt x="11773" y="11744"/>
                  </a:cubicBezTo>
                  <a:cubicBezTo>
                    <a:pt x="11503" y="11147"/>
                    <a:pt x="11280" y="10560"/>
                    <a:pt x="11099" y="10033"/>
                  </a:cubicBezTo>
                  <a:cubicBezTo>
                    <a:pt x="10948" y="10049"/>
                    <a:pt x="10797" y="10056"/>
                    <a:pt x="10646" y="10056"/>
                  </a:cubicBezTo>
                  <a:cubicBezTo>
                    <a:pt x="10570" y="10056"/>
                    <a:pt x="10495" y="10055"/>
                    <a:pt x="10419" y="10051"/>
                  </a:cubicBezTo>
                  <a:cubicBezTo>
                    <a:pt x="6435" y="9816"/>
                    <a:pt x="2562" y="6528"/>
                    <a:pt x="71" y="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62;p23"/>
            <p:cNvSpPr/>
            <p:nvPr/>
          </p:nvSpPr>
          <p:spPr>
            <a:xfrm>
              <a:off x="3106400" y="1130625"/>
              <a:ext cx="131875" cy="268100"/>
            </a:xfrm>
            <a:custGeom>
              <a:avLst/>
              <a:gdLst/>
              <a:ahLst/>
              <a:cxnLst/>
              <a:rect l="l" t="t" r="r" b="b"/>
              <a:pathLst>
                <a:path w="5275" h="10724" extrusionOk="0">
                  <a:moveTo>
                    <a:pt x="2119" y="0"/>
                  </a:moveTo>
                  <a:lnTo>
                    <a:pt x="1" y="5169"/>
                  </a:lnTo>
                  <a:lnTo>
                    <a:pt x="1384" y="10723"/>
                  </a:lnTo>
                  <a:lnTo>
                    <a:pt x="4237" y="10723"/>
                  </a:lnTo>
                  <a:lnTo>
                    <a:pt x="5274" y="5390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63;p23"/>
            <p:cNvSpPr/>
            <p:nvPr/>
          </p:nvSpPr>
          <p:spPr>
            <a:xfrm>
              <a:off x="3132325" y="1398700"/>
              <a:ext cx="198875" cy="1119075"/>
            </a:xfrm>
            <a:custGeom>
              <a:avLst/>
              <a:gdLst/>
              <a:ahLst/>
              <a:cxnLst/>
              <a:rect l="l" t="t" r="r" b="b"/>
              <a:pathLst>
                <a:path w="7955" h="44763" extrusionOk="0">
                  <a:moveTo>
                    <a:pt x="347" y="0"/>
                  </a:moveTo>
                  <a:lnTo>
                    <a:pt x="1" y="38218"/>
                  </a:lnTo>
                  <a:cubicBezTo>
                    <a:pt x="1" y="38218"/>
                    <a:pt x="2378" y="44762"/>
                    <a:pt x="2681" y="44762"/>
                  </a:cubicBezTo>
                  <a:lnTo>
                    <a:pt x="6614" y="44762"/>
                  </a:lnTo>
                  <a:lnTo>
                    <a:pt x="7954" y="37889"/>
                  </a:lnTo>
                  <a:lnTo>
                    <a:pt x="32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64;p23"/>
            <p:cNvSpPr/>
            <p:nvPr/>
          </p:nvSpPr>
          <p:spPr>
            <a:xfrm>
              <a:off x="2838325" y="1109975"/>
              <a:ext cx="334100" cy="164900"/>
            </a:xfrm>
            <a:custGeom>
              <a:avLst/>
              <a:gdLst/>
              <a:ahLst/>
              <a:cxnLst/>
              <a:rect l="l" t="t" r="r" b="b"/>
              <a:pathLst>
                <a:path w="13364" h="6596" extrusionOk="0">
                  <a:moveTo>
                    <a:pt x="2749" y="1"/>
                  </a:moveTo>
                  <a:cubicBezTo>
                    <a:pt x="2749" y="1"/>
                    <a:pt x="1" y="2476"/>
                    <a:pt x="2089" y="3741"/>
                  </a:cubicBezTo>
                  <a:cubicBezTo>
                    <a:pt x="3553" y="4626"/>
                    <a:pt x="6879" y="5850"/>
                    <a:pt x="8740" y="6503"/>
                  </a:cubicBezTo>
                  <a:cubicBezTo>
                    <a:pt x="8918" y="6565"/>
                    <a:pt x="9099" y="6595"/>
                    <a:pt x="9279" y="6595"/>
                  </a:cubicBezTo>
                  <a:cubicBezTo>
                    <a:pt x="9866" y="6595"/>
                    <a:pt x="10425" y="6275"/>
                    <a:pt x="10712" y="5730"/>
                  </a:cubicBezTo>
                  <a:lnTo>
                    <a:pt x="13363" y="716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65;p23"/>
            <p:cNvSpPr/>
            <p:nvPr/>
          </p:nvSpPr>
          <p:spPr>
            <a:xfrm>
              <a:off x="3172400" y="1118500"/>
              <a:ext cx="262000" cy="156050"/>
            </a:xfrm>
            <a:custGeom>
              <a:avLst/>
              <a:gdLst/>
              <a:ahLst/>
              <a:cxnLst/>
              <a:rect l="l" t="t" r="r" b="b"/>
              <a:pathLst>
                <a:path w="10480" h="6242" extrusionOk="0">
                  <a:moveTo>
                    <a:pt x="6289" y="1"/>
                  </a:moveTo>
                  <a:lnTo>
                    <a:pt x="0" y="376"/>
                  </a:lnTo>
                  <a:cubicBezTo>
                    <a:pt x="0" y="376"/>
                    <a:pt x="2502" y="6012"/>
                    <a:pt x="3382" y="6232"/>
                  </a:cubicBezTo>
                  <a:cubicBezTo>
                    <a:pt x="3408" y="6239"/>
                    <a:pt x="3439" y="6242"/>
                    <a:pt x="3476" y="6242"/>
                  </a:cubicBezTo>
                  <a:cubicBezTo>
                    <a:pt x="4435" y="6242"/>
                    <a:pt x="8957" y="4072"/>
                    <a:pt x="10480" y="3054"/>
                  </a:cubicBezTo>
                  <a:cubicBezTo>
                    <a:pt x="10076" y="2745"/>
                    <a:pt x="9679" y="2427"/>
                    <a:pt x="9293" y="2100"/>
                  </a:cubicBezTo>
                  <a:cubicBezTo>
                    <a:pt x="9101" y="1936"/>
                    <a:pt x="8915" y="1766"/>
                    <a:pt x="8724" y="1602"/>
                  </a:cubicBezTo>
                  <a:cubicBezTo>
                    <a:pt x="8614" y="1506"/>
                    <a:pt x="8469" y="1403"/>
                    <a:pt x="8431" y="1374"/>
                  </a:cubicBezTo>
                  <a:cubicBezTo>
                    <a:pt x="8023" y="1112"/>
                    <a:pt x="7595" y="850"/>
                    <a:pt x="7276" y="489"/>
                  </a:cubicBezTo>
                  <a:cubicBezTo>
                    <a:pt x="7135" y="330"/>
                    <a:pt x="6398" y="172"/>
                    <a:pt x="6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66;p23"/>
            <p:cNvSpPr/>
            <p:nvPr/>
          </p:nvSpPr>
          <p:spPr>
            <a:xfrm>
              <a:off x="4710975" y="2029300"/>
              <a:ext cx="561725" cy="319075"/>
            </a:xfrm>
            <a:custGeom>
              <a:avLst/>
              <a:gdLst/>
              <a:ahLst/>
              <a:cxnLst/>
              <a:rect l="l" t="t" r="r" b="b"/>
              <a:pathLst>
                <a:path w="22469" h="12763" extrusionOk="0">
                  <a:moveTo>
                    <a:pt x="13053" y="1"/>
                  </a:moveTo>
                  <a:cubicBezTo>
                    <a:pt x="12109" y="1"/>
                    <a:pt x="8957" y="2061"/>
                    <a:pt x="7249" y="3613"/>
                  </a:cubicBezTo>
                  <a:lnTo>
                    <a:pt x="7243" y="3613"/>
                  </a:lnTo>
                  <a:lnTo>
                    <a:pt x="530" y="3277"/>
                  </a:lnTo>
                  <a:cubicBezTo>
                    <a:pt x="522" y="5225"/>
                    <a:pt x="201" y="7225"/>
                    <a:pt x="0" y="8964"/>
                  </a:cubicBezTo>
                  <a:cubicBezTo>
                    <a:pt x="51" y="9860"/>
                    <a:pt x="119" y="10756"/>
                    <a:pt x="193" y="11654"/>
                  </a:cubicBezTo>
                  <a:cubicBezTo>
                    <a:pt x="4172" y="10983"/>
                    <a:pt x="6767" y="10470"/>
                    <a:pt x="7402" y="10344"/>
                  </a:cubicBezTo>
                  <a:lnTo>
                    <a:pt x="7404" y="10344"/>
                  </a:lnTo>
                  <a:cubicBezTo>
                    <a:pt x="9191" y="11255"/>
                    <a:pt x="12604" y="12763"/>
                    <a:pt x="15630" y="12763"/>
                  </a:cubicBezTo>
                  <a:cubicBezTo>
                    <a:pt x="15899" y="12763"/>
                    <a:pt x="16164" y="12751"/>
                    <a:pt x="16425" y="12726"/>
                  </a:cubicBezTo>
                  <a:cubicBezTo>
                    <a:pt x="16838" y="12686"/>
                    <a:pt x="16983" y="12205"/>
                    <a:pt x="16642" y="11987"/>
                  </a:cubicBezTo>
                  <a:lnTo>
                    <a:pt x="13193" y="9787"/>
                  </a:lnTo>
                  <a:lnTo>
                    <a:pt x="13193" y="9787"/>
                  </a:lnTo>
                  <a:cubicBezTo>
                    <a:pt x="13194" y="9787"/>
                    <a:pt x="15927" y="10433"/>
                    <a:pt x="18064" y="10433"/>
                  </a:cubicBezTo>
                  <a:cubicBezTo>
                    <a:pt x="18981" y="10433"/>
                    <a:pt x="19788" y="10314"/>
                    <a:pt x="20223" y="9974"/>
                  </a:cubicBezTo>
                  <a:cubicBezTo>
                    <a:pt x="20406" y="9831"/>
                    <a:pt x="20331" y="9555"/>
                    <a:pt x="20100" y="9493"/>
                  </a:cubicBezTo>
                  <a:lnTo>
                    <a:pt x="15242" y="8195"/>
                  </a:lnTo>
                  <a:cubicBezTo>
                    <a:pt x="15242" y="8195"/>
                    <a:pt x="20798" y="7995"/>
                    <a:pt x="21633" y="6846"/>
                  </a:cubicBezTo>
                  <a:cubicBezTo>
                    <a:pt x="22469" y="5696"/>
                    <a:pt x="15100" y="5629"/>
                    <a:pt x="15100" y="5629"/>
                  </a:cubicBezTo>
                  <a:cubicBezTo>
                    <a:pt x="15100" y="5629"/>
                    <a:pt x="20884" y="4575"/>
                    <a:pt x="21277" y="3724"/>
                  </a:cubicBezTo>
                  <a:cubicBezTo>
                    <a:pt x="21417" y="3420"/>
                    <a:pt x="20279" y="3322"/>
                    <a:pt x="18756" y="3322"/>
                  </a:cubicBezTo>
                  <a:cubicBezTo>
                    <a:pt x="16018" y="3322"/>
                    <a:pt x="12039" y="3639"/>
                    <a:pt x="12039" y="3639"/>
                  </a:cubicBezTo>
                  <a:cubicBezTo>
                    <a:pt x="12039" y="3639"/>
                    <a:pt x="13880" y="789"/>
                    <a:pt x="13281" y="80"/>
                  </a:cubicBezTo>
                  <a:cubicBezTo>
                    <a:pt x="13236" y="26"/>
                    <a:pt x="13158" y="1"/>
                    <a:pt x="13053" y="1"/>
                  </a:cubicBezTo>
                  <a:close/>
                </a:path>
              </a:pathLst>
            </a:custGeom>
            <a:solidFill>
              <a:srgbClr val="F7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67;p23"/>
            <p:cNvSpPr/>
            <p:nvPr/>
          </p:nvSpPr>
          <p:spPr>
            <a:xfrm>
              <a:off x="3516075" y="1350575"/>
              <a:ext cx="1361000" cy="1068050"/>
            </a:xfrm>
            <a:custGeom>
              <a:avLst/>
              <a:gdLst/>
              <a:ahLst/>
              <a:cxnLst/>
              <a:rect l="l" t="t" r="r" b="b"/>
              <a:pathLst>
                <a:path w="54440" h="42722" extrusionOk="0">
                  <a:moveTo>
                    <a:pt x="9239" y="0"/>
                  </a:moveTo>
                  <a:lnTo>
                    <a:pt x="1" y="19193"/>
                  </a:lnTo>
                  <a:cubicBezTo>
                    <a:pt x="1" y="19193"/>
                    <a:pt x="4290" y="37119"/>
                    <a:pt x="11989" y="41408"/>
                  </a:cubicBezTo>
                  <a:cubicBezTo>
                    <a:pt x="13685" y="42353"/>
                    <a:pt x="16695" y="42722"/>
                    <a:pt x="20358" y="42722"/>
                  </a:cubicBezTo>
                  <a:cubicBezTo>
                    <a:pt x="33316" y="42722"/>
                    <a:pt x="54439" y="38109"/>
                    <a:pt x="54439" y="38109"/>
                  </a:cubicBezTo>
                  <a:lnTo>
                    <a:pt x="54000" y="30410"/>
                  </a:lnTo>
                  <a:lnTo>
                    <a:pt x="23096" y="28210"/>
                  </a:lnTo>
                  <a:lnTo>
                    <a:pt x="9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68;p23"/>
            <p:cNvSpPr/>
            <p:nvPr/>
          </p:nvSpPr>
          <p:spPr>
            <a:xfrm>
              <a:off x="3327025" y="1118225"/>
              <a:ext cx="623525" cy="1608525"/>
            </a:xfrm>
            <a:custGeom>
              <a:avLst/>
              <a:gdLst/>
              <a:ahLst/>
              <a:cxnLst/>
              <a:rect l="l" t="t" r="r" b="b"/>
              <a:pathLst>
                <a:path w="24941" h="64341" extrusionOk="0">
                  <a:moveTo>
                    <a:pt x="96" y="0"/>
                  </a:moveTo>
                  <a:cubicBezTo>
                    <a:pt x="64" y="0"/>
                    <a:pt x="32" y="1"/>
                    <a:pt x="1" y="1"/>
                  </a:cubicBezTo>
                  <a:cubicBezTo>
                    <a:pt x="1" y="1"/>
                    <a:pt x="7782" y="4840"/>
                    <a:pt x="7232" y="25407"/>
                  </a:cubicBezTo>
                  <a:cubicBezTo>
                    <a:pt x="6682" y="45973"/>
                    <a:pt x="15482" y="56862"/>
                    <a:pt x="15482" y="56862"/>
                  </a:cubicBezTo>
                  <a:lnTo>
                    <a:pt x="24940" y="64340"/>
                  </a:lnTo>
                  <a:cubicBezTo>
                    <a:pt x="24940" y="64340"/>
                    <a:pt x="16032" y="36954"/>
                    <a:pt x="16802" y="32556"/>
                  </a:cubicBezTo>
                  <a:cubicBezTo>
                    <a:pt x="17572" y="28157"/>
                    <a:pt x="18450" y="11550"/>
                    <a:pt x="16911" y="9350"/>
                  </a:cubicBezTo>
                  <a:cubicBezTo>
                    <a:pt x="15382" y="7167"/>
                    <a:pt x="4349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69;p23"/>
            <p:cNvSpPr/>
            <p:nvPr/>
          </p:nvSpPr>
          <p:spPr>
            <a:xfrm>
              <a:off x="3417775" y="1161550"/>
              <a:ext cx="231800" cy="960950"/>
            </a:xfrm>
            <a:custGeom>
              <a:avLst/>
              <a:gdLst/>
              <a:ahLst/>
              <a:cxnLst/>
              <a:rect l="l" t="t" r="r" b="b"/>
              <a:pathLst>
                <a:path w="9272" h="38438" extrusionOk="0">
                  <a:moveTo>
                    <a:pt x="0" y="1"/>
                  </a:moveTo>
                  <a:cubicBezTo>
                    <a:pt x="302" y="213"/>
                    <a:pt x="597" y="432"/>
                    <a:pt x="891" y="656"/>
                  </a:cubicBezTo>
                  <a:cubicBezTo>
                    <a:pt x="1184" y="879"/>
                    <a:pt x="1473" y="1106"/>
                    <a:pt x="1759" y="1338"/>
                  </a:cubicBezTo>
                  <a:cubicBezTo>
                    <a:pt x="1851" y="1412"/>
                    <a:pt x="1943" y="1487"/>
                    <a:pt x="2034" y="1561"/>
                  </a:cubicBezTo>
                  <a:lnTo>
                    <a:pt x="2034" y="1561"/>
                  </a:lnTo>
                  <a:cubicBezTo>
                    <a:pt x="1943" y="1486"/>
                    <a:pt x="1851" y="1411"/>
                    <a:pt x="1759" y="1337"/>
                  </a:cubicBezTo>
                  <a:cubicBezTo>
                    <a:pt x="1472" y="1105"/>
                    <a:pt x="1183" y="878"/>
                    <a:pt x="890" y="655"/>
                  </a:cubicBezTo>
                  <a:cubicBezTo>
                    <a:pt x="597" y="432"/>
                    <a:pt x="301" y="212"/>
                    <a:pt x="0" y="1"/>
                  </a:cubicBezTo>
                  <a:close/>
                  <a:moveTo>
                    <a:pt x="2034" y="1561"/>
                  </a:moveTo>
                  <a:cubicBezTo>
                    <a:pt x="2335" y="1810"/>
                    <a:pt x="2632" y="2063"/>
                    <a:pt x="2925" y="2321"/>
                  </a:cubicBezTo>
                  <a:lnTo>
                    <a:pt x="2925" y="2321"/>
                  </a:lnTo>
                  <a:cubicBezTo>
                    <a:pt x="2632" y="2062"/>
                    <a:pt x="2336" y="1809"/>
                    <a:pt x="2034" y="1561"/>
                  </a:cubicBezTo>
                  <a:close/>
                  <a:moveTo>
                    <a:pt x="2925" y="2321"/>
                  </a:moveTo>
                  <a:cubicBezTo>
                    <a:pt x="3096" y="2472"/>
                    <a:pt x="3265" y="2624"/>
                    <a:pt x="3433" y="2779"/>
                  </a:cubicBezTo>
                  <a:cubicBezTo>
                    <a:pt x="3704" y="3029"/>
                    <a:pt x="3971" y="3283"/>
                    <a:pt x="4232" y="3543"/>
                  </a:cubicBezTo>
                  <a:cubicBezTo>
                    <a:pt x="4492" y="3802"/>
                    <a:pt x="4746" y="4068"/>
                    <a:pt x="4994" y="4341"/>
                  </a:cubicBezTo>
                  <a:cubicBezTo>
                    <a:pt x="5240" y="4615"/>
                    <a:pt x="5479" y="4895"/>
                    <a:pt x="5706" y="5184"/>
                  </a:cubicBezTo>
                  <a:cubicBezTo>
                    <a:pt x="5935" y="5474"/>
                    <a:pt x="6150" y="5771"/>
                    <a:pt x="6349" y="6082"/>
                  </a:cubicBezTo>
                  <a:cubicBezTo>
                    <a:pt x="6448" y="6237"/>
                    <a:pt x="6543" y="6395"/>
                    <a:pt x="6631" y="6557"/>
                  </a:cubicBezTo>
                  <a:cubicBezTo>
                    <a:pt x="6676" y="6638"/>
                    <a:pt x="6718" y="6719"/>
                    <a:pt x="6758" y="6802"/>
                  </a:cubicBezTo>
                  <a:cubicBezTo>
                    <a:pt x="6799" y="6884"/>
                    <a:pt x="6839" y="6967"/>
                    <a:pt x="6875" y="7052"/>
                  </a:cubicBezTo>
                  <a:cubicBezTo>
                    <a:pt x="7021" y="7389"/>
                    <a:pt x="7137" y="7742"/>
                    <a:pt x="7188" y="8106"/>
                  </a:cubicBezTo>
                  <a:cubicBezTo>
                    <a:pt x="7214" y="8288"/>
                    <a:pt x="7221" y="8473"/>
                    <a:pt x="7208" y="8657"/>
                  </a:cubicBezTo>
                  <a:cubicBezTo>
                    <a:pt x="7201" y="8749"/>
                    <a:pt x="7189" y="8840"/>
                    <a:pt x="7170" y="8931"/>
                  </a:cubicBezTo>
                  <a:lnTo>
                    <a:pt x="7116" y="9200"/>
                  </a:lnTo>
                  <a:cubicBezTo>
                    <a:pt x="7039" y="9561"/>
                    <a:pt x="6949" y="9918"/>
                    <a:pt x="6844" y="10270"/>
                  </a:cubicBezTo>
                  <a:cubicBezTo>
                    <a:pt x="6637" y="10977"/>
                    <a:pt x="6370" y="11664"/>
                    <a:pt x="6045" y="12326"/>
                  </a:cubicBezTo>
                  <a:cubicBezTo>
                    <a:pt x="6004" y="12408"/>
                    <a:pt x="5964" y="12490"/>
                    <a:pt x="5920" y="12571"/>
                  </a:cubicBezTo>
                  <a:cubicBezTo>
                    <a:pt x="5898" y="12612"/>
                    <a:pt x="5877" y="12653"/>
                    <a:pt x="5855" y="12694"/>
                  </a:cubicBezTo>
                  <a:lnTo>
                    <a:pt x="5789" y="12815"/>
                  </a:lnTo>
                  <a:cubicBezTo>
                    <a:pt x="5700" y="12976"/>
                    <a:pt x="5608" y="13135"/>
                    <a:pt x="5509" y="13291"/>
                  </a:cubicBezTo>
                  <a:cubicBezTo>
                    <a:pt x="5412" y="13447"/>
                    <a:pt x="5310" y="13601"/>
                    <a:pt x="5203" y="13751"/>
                  </a:cubicBezTo>
                  <a:cubicBezTo>
                    <a:pt x="5151" y="13826"/>
                    <a:pt x="5096" y="13899"/>
                    <a:pt x="5039" y="13972"/>
                  </a:cubicBezTo>
                  <a:cubicBezTo>
                    <a:pt x="4983" y="14045"/>
                    <a:pt x="4926" y="14116"/>
                    <a:pt x="4865" y="14185"/>
                  </a:cubicBezTo>
                  <a:lnTo>
                    <a:pt x="4862" y="14189"/>
                  </a:lnTo>
                  <a:lnTo>
                    <a:pt x="4866" y="14191"/>
                  </a:lnTo>
                  <a:cubicBezTo>
                    <a:pt x="5112" y="14327"/>
                    <a:pt x="5352" y="14473"/>
                    <a:pt x="5589" y="14624"/>
                  </a:cubicBezTo>
                  <a:cubicBezTo>
                    <a:pt x="5826" y="14774"/>
                    <a:pt x="6060" y="14930"/>
                    <a:pt x="6289" y="15092"/>
                  </a:cubicBezTo>
                  <a:cubicBezTo>
                    <a:pt x="6517" y="15253"/>
                    <a:pt x="6742" y="15421"/>
                    <a:pt x="6963" y="15596"/>
                  </a:cubicBezTo>
                  <a:cubicBezTo>
                    <a:pt x="7182" y="15769"/>
                    <a:pt x="7397" y="15951"/>
                    <a:pt x="7604" y="16139"/>
                  </a:cubicBezTo>
                  <a:cubicBezTo>
                    <a:pt x="7811" y="16329"/>
                    <a:pt x="8011" y="16526"/>
                    <a:pt x="8199" y="16735"/>
                  </a:cubicBezTo>
                  <a:cubicBezTo>
                    <a:pt x="8388" y="16941"/>
                    <a:pt x="8562" y="17162"/>
                    <a:pt x="8720" y="17394"/>
                  </a:cubicBezTo>
                  <a:cubicBezTo>
                    <a:pt x="8877" y="17627"/>
                    <a:pt x="9014" y="17873"/>
                    <a:pt x="9114" y="18135"/>
                  </a:cubicBezTo>
                  <a:cubicBezTo>
                    <a:pt x="9163" y="18266"/>
                    <a:pt x="9203" y="18401"/>
                    <a:pt x="9230" y="18539"/>
                  </a:cubicBezTo>
                  <a:cubicBezTo>
                    <a:pt x="9258" y="18675"/>
                    <a:pt x="9263" y="18817"/>
                    <a:pt x="9263" y="18956"/>
                  </a:cubicBezTo>
                  <a:cubicBezTo>
                    <a:pt x="9260" y="19236"/>
                    <a:pt x="9236" y="19517"/>
                    <a:pt x="9204" y="19795"/>
                  </a:cubicBezTo>
                  <a:cubicBezTo>
                    <a:pt x="9174" y="20076"/>
                    <a:pt x="9135" y="20353"/>
                    <a:pt x="9094" y="20631"/>
                  </a:cubicBezTo>
                  <a:cubicBezTo>
                    <a:pt x="9009" y="21186"/>
                    <a:pt x="8911" y="21739"/>
                    <a:pt x="8808" y="22291"/>
                  </a:cubicBezTo>
                  <a:cubicBezTo>
                    <a:pt x="8602" y="23394"/>
                    <a:pt x="8374" y="24494"/>
                    <a:pt x="8144" y="25592"/>
                  </a:cubicBezTo>
                  <a:cubicBezTo>
                    <a:pt x="7683" y="27790"/>
                    <a:pt x="7203" y="29984"/>
                    <a:pt x="6771" y="32188"/>
                  </a:cubicBezTo>
                  <a:cubicBezTo>
                    <a:pt x="6555" y="33290"/>
                    <a:pt x="6350" y="34394"/>
                    <a:pt x="6182" y="35504"/>
                  </a:cubicBezTo>
                  <a:cubicBezTo>
                    <a:pt x="6100" y="36060"/>
                    <a:pt x="6026" y="36616"/>
                    <a:pt x="5978" y="37175"/>
                  </a:cubicBezTo>
                  <a:cubicBezTo>
                    <a:pt x="5955" y="37456"/>
                    <a:pt x="5938" y="37736"/>
                    <a:pt x="5937" y="38017"/>
                  </a:cubicBezTo>
                  <a:cubicBezTo>
                    <a:pt x="5938" y="37736"/>
                    <a:pt x="5956" y="37456"/>
                    <a:pt x="5979" y="37175"/>
                  </a:cubicBezTo>
                  <a:cubicBezTo>
                    <a:pt x="6027" y="36616"/>
                    <a:pt x="6101" y="36060"/>
                    <a:pt x="6184" y="35504"/>
                  </a:cubicBezTo>
                  <a:cubicBezTo>
                    <a:pt x="6352" y="34394"/>
                    <a:pt x="6558" y="33290"/>
                    <a:pt x="6774" y="32188"/>
                  </a:cubicBezTo>
                  <a:cubicBezTo>
                    <a:pt x="7208" y="29985"/>
                    <a:pt x="7688" y="27792"/>
                    <a:pt x="8150" y="25594"/>
                  </a:cubicBezTo>
                  <a:cubicBezTo>
                    <a:pt x="8381" y="24495"/>
                    <a:pt x="8609" y="23395"/>
                    <a:pt x="8816" y="22292"/>
                  </a:cubicBezTo>
                  <a:cubicBezTo>
                    <a:pt x="8919" y="21740"/>
                    <a:pt x="9018" y="21187"/>
                    <a:pt x="9102" y="20632"/>
                  </a:cubicBezTo>
                  <a:cubicBezTo>
                    <a:pt x="9144" y="20353"/>
                    <a:pt x="9183" y="20076"/>
                    <a:pt x="9213" y="19797"/>
                  </a:cubicBezTo>
                  <a:cubicBezTo>
                    <a:pt x="9244" y="19518"/>
                    <a:pt x="9270" y="19238"/>
                    <a:pt x="9272" y="18956"/>
                  </a:cubicBezTo>
                  <a:cubicBezTo>
                    <a:pt x="9271" y="18817"/>
                    <a:pt x="9267" y="18675"/>
                    <a:pt x="9239" y="18537"/>
                  </a:cubicBezTo>
                  <a:cubicBezTo>
                    <a:pt x="9212" y="18398"/>
                    <a:pt x="9172" y="18263"/>
                    <a:pt x="9122" y="18132"/>
                  </a:cubicBezTo>
                  <a:cubicBezTo>
                    <a:pt x="9023" y="17868"/>
                    <a:pt x="8885" y="17621"/>
                    <a:pt x="8728" y="17388"/>
                  </a:cubicBezTo>
                  <a:cubicBezTo>
                    <a:pt x="8570" y="17156"/>
                    <a:pt x="8395" y="16935"/>
                    <a:pt x="8205" y="16728"/>
                  </a:cubicBezTo>
                  <a:cubicBezTo>
                    <a:pt x="8018" y="16519"/>
                    <a:pt x="7817" y="16321"/>
                    <a:pt x="7610" y="16132"/>
                  </a:cubicBezTo>
                  <a:cubicBezTo>
                    <a:pt x="7402" y="15943"/>
                    <a:pt x="7188" y="15762"/>
                    <a:pt x="6967" y="15587"/>
                  </a:cubicBezTo>
                  <a:cubicBezTo>
                    <a:pt x="6747" y="15413"/>
                    <a:pt x="6522" y="15246"/>
                    <a:pt x="6292" y="15084"/>
                  </a:cubicBezTo>
                  <a:cubicBezTo>
                    <a:pt x="6063" y="14923"/>
                    <a:pt x="5829" y="14766"/>
                    <a:pt x="5593" y="14616"/>
                  </a:cubicBezTo>
                  <a:cubicBezTo>
                    <a:pt x="5356" y="14467"/>
                    <a:pt x="5117" y="14322"/>
                    <a:pt x="4874" y="14187"/>
                  </a:cubicBezTo>
                  <a:lnTo>
                    <a:pt x="4874" y="14187"/>
                  </a:lnTo>
                  <a:cubicBezTo>
                    <a:pt x="4934" y="14119"/>
                    <a:pt x="4989" y="14048"/>
                    <a:pt x="5045" y="13977"/>
                  </a:cubicBezTo>
                  <a:cubicBezTo>
                    <a:pt x="5101" y="13904"/>
                    <a:pt x="5155" y="13829"/>
                    <a:pt x="5209" y="13755"/>
                  </a:cubicBezTo>
                  <a:cubicBezTo>
                    <a:pt x="5316" y="13604"/>
                    <a:pt x="5418" y="13452"/>
                    <a:pt x="5515" y="13295"/>
                  </a:cubicBezTo>
                  <a:cubicBezTo>
                    <a:pt x="5612" y="13139"/>
                    <a:pt x="5705" y="12979"/>
                    <a:pt x="5794" y="12819"/>
                  </a:cubicBezTo>
                  <a:lnTo>
                    <a:pt x="5861" y="12697"/>
                  </a:lnTo>
                  <a:cubicBezTo>
                    <a:pt x="5883" y="12657"/>
                    <a:pt x="5904" y="12616"/>
                    <a:pt x="5925" y="12575"/>
                  </a:cubicBezTo>
                  <a:cubicBezTo>
                    <a:pt x="5969" y="12494"/>
                    <a:pt x="6009" y="12411"/>
                    <a:pt x="6051" y="12329"/>
                  </a:cubicBezTo>
                  <a:cubicBezTo>
                    <a:pt x="6374" y="11666"/>
                    <a:pt x="6642" y="10978"/>
                    <a:pt x="6849" y="10272"/>
                  </a:cubicBezTo>
                  <a:cubicBezTo>
                    <a:pt x="6953" y="9918"/>
                    <a:pt x="7044" y="9561"/>
                    <a:pt x="7121" y="9201"/>
                  </a:cubicBezTo>
                  <a:lnTo>
                    <a:pt x="7175" y="8931"/>
                  </a:lnTo>
                  <a:cubicBezTo>
                    <a:pt x="7193" y="8840"/>
                    <a:pt x="7205" y="8749"/>
                    <a:pt x="7212" y="8656"/>
                  </a:cubicBezTo>
                  <a:cubicBezTo>
                    <a:pt x="7224" y="8472"/>
                    <a:pt x="7218" y="8288"/>
                    <a:pt x="7191" y="8105"/>
                  </a:cubicBezTo>
                  <a:cubicBezTo>
                    <a:pt x="7141" y="7740"/>
                    <a:pt x="7025" y="7387"/>
                    <a:pt x="6877" y="7049"/>
                  </a:cubicBezTo>
                  <a:cubicBezTo>
                    <a:pt x="6841" y="6965"/>
                    <a:pt x="6802" y="6882"/>
                    <a:pt x="6760" y="6798"/>
                  </a:cubicBezTo>
                  <a:cubicBezTo>
                    <a:pt x="6719" y="6716"/>
                    <a:pt x="6677" y="6634"/>
                    <a:pt x="6632" y="6555"/>
                  </a:cubicBezTo>
                  <a:cubicBezTo>
                    <a:pt x="6544" y="6393"/>
                    <a:pt x="6449" y="6235"/>
                    <a:pt x="6351" y="6080"/>
                  </a:cubicBezTo>
                  <a:cubicBezTo>
                    <a:pt x="6152" y="5769"/>
                    <a:pt x="5936" y="5470"/>
                    <a:pt x="5707" y="5182"/>
                  </a:cubicBezTo>
                  <a:cubicBezTo>
                    <a:pt x="5480" y="4892"/>
                    <a:pt x="5241" y="4612"/>
                    <a:pt x="4994" y="4339"/>
                  </a:cubicBezTo>
                  <a:cubicBezTo>
                    <a:pt x="4747" y="4066"/>
                    <a:pt x="4493" y="3800"/>
                    <a:pt x="4232" y="3540"/>
                  </a:cubicBezTo>
                  <a:cubicBezTo>
                    <a:pt x="3970" y="3281"/>
                    <a:pt x="3704" y="3026"/>
                    <a:pt x="3433" y="2777"/>
                  </a:cubicBezTo>
                  <a:cubicBezTo>
                    <a:pt x="3265" y="2623"/>
                    <a:pt x="3096" y="2471"/>
                    <a:pt x="2925" y="2321"/>
                  </a:cubicBezTo>
                  <a:close/>
                  <a:moveTo>
                    <a:pt x="5937" y="38018"/>
                  </a:moveTo>
                  <a:cubicBezTo>
                    <a:pt x="5937" y="38157"/>
                    <a:pt x="5940" y="38298"/>
                    <a:pt x="5952" y="38438"/>
                  </a:cubicBezTo>
                  <a:cubicBezTo>
                    <a:pt x="5941" y="38298"/>
                    <a:pt x="5937" y="38157"/>
                    <a:pt x="5937" y="380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0;p23"/>
            <p:cNvSpPr/>
            <p:nvPr/>
          </p:nvSpPr>
          <p:spPr>
            <a:xfrm>
              <a:off x="3747700" y="1932850"/>
              <a:ext cx="74275" cy="360825"/>
            </a:xfrm>
            <a:custGeom>
              <a:avLst/>
              <a:gdLst/>
              <a:ahLst/>
              <a:cxnLst/>
              <a:rect l="l" t="t" r="r" b="b"/>
              <a:pathLst>
                <a:path w="2971" h="14433" extrusionOk="0">
                  <a:moveTo>
                    <a:pt x="1" y="1"/>
                  </a:moveTo>
                  <a:cubicBezTo>
                    <a:pt x="5" y="38"/>
                    <a:pt x="12" y="75"/>
                    <a:pt x="18" y="112"/>
                  </a:cubicBezTo>
                  <a:lnTo>
                    <a:pt x="39" y="225"/>
                  </a:lnTo>
                  <a:lnTo>
                    <a:pt x="19" y="112"/>
                  </a:lnTo>
                  <a:cubicBezTo>
                    <a:pt x="13" y="75"/>
                    <a:pt x="5" y="38"/>
                    <a:pt x="1" y="1"/>
                  </a:cubicBezTo>
                  <a:close/>
                  <a:moveTo>
                    <a:pt x="39" y="225"/>
                  </a:moveTo>
                  <a:lnTo>
                    <a:pt x="83" y="452"/>
                  </a:lnTo>
                  <a:lnTo>
                    <a:pt x="171" y="903"/>
                  </a:lnTo>
                  <a:lnTo>
                    <a:pt x="351" y="1806"/>
                  </a:lnTo>
                  <a:lnTo>
                    <a:pt x="719" y="3611"/>
                  </a:lnTo>
                  <a:lnTo>
                    <a:pt x="1462" y="7220"/>
                  </a:lnTo>
                  <a:lnTo>
                    <a:pt x="2971" y="14433"/>
                  </a:lnTo>
                  <a:lnTo>
                    <a:pt x="1473" y="7218"/>
                  </a:lnTo>
                  <a:lnTo>
                    <a:pt x="725" y="3611"/>
                  </a:lnTo>
                  <a:lnTo>
                    <a:pt x="355" y="1806"/>
                  </a:lnTo>
                  <a:lnTo>
                    <a:pt x="173" y="903"/>
                  </a:lnTo>
                  <a:lnTo>
                    <a:pt x="83" y="451"/>
                  </a:lnTo>
                  <a:lnTo>
                    <a:pt x="39" y="225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71;p23"/>
            <p:cNvSpPr/>
            <p:nvPr/>
          </p:nvSpPr>
          <p:spPr>
            <a:xfrm>
              <a:off x="2484525" y="1108950"/>
              <a:ext cx="599900" cy="1933975"/>
            </a:xfrm>
            <a:custGeom>
              <a:avLst/>
              <a:gdLst/>
              <a:ahLst/>
              <a:cxnLst/>
              <a:rect l="l" t="t" r="r" b="b"/>
              <a:pathLst>
                <a:path w="23996" h="77359" extrusionOk="0">
                  <a:moveTo>
                    <a:pt x="16750" y="1"/>
                  </a:moveTo>
                  <a:cubicBezTo>
                    <a:pt x="1" y="7485"/>
                    <a:pt x="1341" y="19949"/>
                    <a:pt x="2001" y="27648"/>
                  </a:cubicBezTo>
                  <a:cubicBezTo>
                    <a:pt x="2659" y="35346"/>
                    <a:pt x="2659" y="74940"/>
                    <a:pt x="2659" y="74940"/>
                  </a:cubicBezTo>
                  <a:lnTo>
                    <a:pt x="17397" y="77359"/>
                  </a:lnTo>
                  <a:cubicBezTo>
                    <a:pt x="17397" y="77359"/>
                    <a:pt x="23995" y="42165"/>
                    <a:pt x="23335" y="30507"/>
                  </a:cubicBezTo>
                  <a:cubicBezTo>
                    <a:pt x="22675" y="18849"/>
                    <a:pt x="16750" y="1"/>
                    <a:pt x="16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2;p23"/>
            <p:cNvSpPr/>
            <p:nvPr/>
          </p:nvSpPr>
          <p:spPr>
            <a:xfrm>
              <a:off x="2802250" y="1151250"/>
              <a:ext cx="149550" cy="631025"/>
            </a:xfrm>
            <a:custGeom>
              <a:avLst/>
              <a:gdLst/>
              <a:ahLst/>
              <a:cxnLst/>
              <a:rect l="l" t="t" r="r" b="b"/>
              <a:pathLst>
                <a:path w="5982" h="25241" extrusionOk="0">
                  <a:moveTo>
                    <a:pt x="2927" y="0"/>
                  </a:moveTo>
                  <a:cubicBezTo>
                    <a:pt x="2681" y="686"/>
                    <a:pt x="2445" y="1378"/>
                    <a:pt x="2214" y="2069"/>
                  </a:cubicBezTo>
                  <a:cubicBezTo>
                    <a:pt x="2445" y="1378"/>
                    <a:pt x="2681" y="687"/>
                    <a:pt x="2927" y="0"/>
                  </a:cubicBezTo>
                  <a:close/>
                  <a:moveTo>
                    <a:pt x="2214" y="2069"/>
                  </a:moveTo>
                  <a:cubicBezTo>
                    <a:pt x="2125" y="2336"/>
                    <a:pt x="2037" y="2602"/>
                    <a:pt x="1951" y="2869"/>
                  </a:cubicBezTo>
                  <a:lnTo>
                    <a:pt x="1951" y="2869"/>
                  </a:lnTo>
                  <a:cubicBezTo>
                    <a:pt x="2038" y="2602"/>
                    <a:pt x="2125" y="2336"/>
                    <a:pt x="2214" y="2069"/>
                  </a:cubicBezTo>
                  <a:close/>
                  <a:moveTo>
                    <a:pt x="1951" y="2869"/>
                  </a:moveTo>
                  <a:lnTo>
                    <a:pt x="1951" y="2869"/>
                  </a:lnTo>
                  <a:cubicBezTo>
                    <a:pt x="1812" y="3296"/>
                    <a:pt x="1676" y="3724"/>
                    <a:pt x="1544" y="4153"/>
                  </a:cubicBezTo>
                  <a:cubicBezTo>
                    <a:pt x="1329" y="4851"/>
                    <a:pt x="1121" y="5551"/>
                    <a:pt x="928" y="6254"/>
                  </a:cubicBezTo>
                  <a:cubicBezTo>
                    <a:pt x="734" y="6957"/>
                    <a:pt x="553" y="7664"/>
                    <a:pt x="394" y="8377"/>
                  </a:cubicBezTo>
                  <a:cubicBezTo>
                    <a:pt x="316" y="8733"/>
                    <a:pt x="242" y="9092"/>
                    <a:pt x="180" y="9450"/>
                  </a:cubicBezTo>
                  <a:cubicBezTo>
                    <a:pt x="118" y="9810"/>
                    <a:pt x="65" y="10171"/>
                    <a:pt x="32" y="10535"/>
                  </a:cubicBezTo>
                  <a:cubicBezTo>
                    <a:pt x="16" y="10716"/>
                    <a:pt x="5" y="10899"/>
                    <a:pt x="4" y="11082"/>
                  </a:cubicBezTo>
                  <a:cubicBezTo>
                    <a:pt x="1" y="11264"/>
                    <a:pt x="12" y="11447"/>
                    <a:pt x="37" y="11627"/>
                  </a:cubicBezTo>
                  <a:cubicBezTo>
                    <a:pt x="51" y="11719"/>
                    <a:pt x="72" y="11808"/>
                    <a:pt x="100" y="11894"/>
                  </a:cubicBezTo>
                  <a:cubicBezTo>
                    <a:pt x="127" y="11982"/>
                    <a:pt x="169" y="12064"/>
                    <a:pt x="226" y="12138"/>
                  </a:cubicBezTo>
                  <a:cubicBezTo>
                    <a:pt x="281" y="12212"/>
                    <a:pt x="359" y="12266"/>
                    <a:pt x="448" y="12293"/>
                  </a:cubicBezTo>
                  <a:lnTo>
                    <a:pt x="712" y="12366"/>
                  </a:lnTo>
                  <a:cubicBezTo>
                    <a:pt x="1063" y="12464"/>
                    <a:pt x="1414" y="12564"/>
                    <a:pt x="1765" y="12666"/>
                  </a:cubicBezTo>
                  <a:cubicBezTo>
                    <a:pt x="2114" y="12769"/>
                    <a:pt x="2464" y="12872"/>
                    <a:pt x="2814" y="12976"/>
                  </a:cubicBezTo>
                  <a:cubicBezTo>
                    <a:pt x="3512" y="13185"/>
                    <a:pt x="4208" y="13398"/>
                    <a:pt x="4904" y="13614"/>
                  </a:cubicBezTo>
                  <a:lnTo>
                    <a:pt x="4904" y="13614"/>
                  </a:lnTo>
                  <a:cubicBezTo>
                    <a:pt x="4738" y="14153"/>
                    <a:pt x="4580" y="14695"/>
                    <a:pt x="4424" y="15237"/>
                  </a:cubicBezTo>
                  <a:cubicBezTo>
                    <a:pt x="4270" y="15781"/>
                    <a:pt x="4118" y="16328"/>
                    <a:pt x="3973" y="16874"/>
                  </a:cubicBezTo>
                  <a:cubicBezTo>
                    <a:pt x="3827" y="17420"/>
                    <a:pt x="3687" y="17969"/>
                    <a:pt x="3553" y="18520"/>
                  </a:cubicBezTo>
                  <a:cubicBezTo>
                    <a:pt x="3421" y="19069"/>
                    <a:pt x="3297" y="19621"/>
                    <a:pt x="3184" y="20176"/>
                  </a:cubicBezTo>
                  <a:cubicBezTo>
                    <a:pt x="3129" y="20455"/>
                    <a:pt x="3076" y="20733"/>
                    <a:pt x="3029" y="21012"/>
                  </a:cubicBezTo>
                  <a:cubicBezTo>
                    <a:pt x="2983" y="21291"/>
                    <a:pt x="2940" y="21571"/>
                    <a:pt x="2908" y="21852"/>
                  </a:cubicBezTo>
                  <a:cubicBezTo>
                    <a:pt x="2892" y="21993"/>
                    <a:pt x="2879" y="22133"/>
                    <a:pt x="2869" y="22274"/>
                  </a:cubicBezTo>
                  <a:cubicBezTo>
                    <a:pt x="2858" y="22416"/>
                    <a:pt x="2852" y="22557"/>
                    <a:pt x="2854" y="22698"/>
                  </a:cubicBezTo>
                  <a:cubicBezTo>
                    <a:pt x="2854" y="22840"/>
                    <a:pt x="2865" y="22982"/>
                    <a:pt x="2888" y="23122"/>
                  </a:cubicBezTo>
                  <a:cubicBezTo>
                    <a:pt x="2901" y="23191"/>
                    <a:pt x="2919" y="23260"/>
                    <a:pt x="2945" y="23326"/>
                  </a:cubicBezTo>
                  <a:cubicBezTo>
                    <a:pt x="2952" y="23342"/>
                    <a:pt x="2960" y="23357"/>
                    <a:pt x="2969" y="23374"/>
                  </a:cubicBezTo>
                  <a:cubicBezTo>
                    <a:pt x="2977" y="23389"/>
                    <a:pt x="2986" y="23404"/>
                    <a:pt x="2995" y="23419"/>
                  </a:cubicBezTo>
                  <a:cubicBezTo>
                    <a:pt x="3015" y="23449"/>
                    <a:pt x="3040" y="23474"/>
                    <a:pt x="3069" y="23495"/>
                  </a:cubicBezTo>
                  <a:lnTo>
                    <a:pt x="3092" y="23510"/>
                  </a:lnTo>
                  <a:lnTo>
                    <a:pt x="3115" y="23522"/>
                  </a:lnTo>
                  <a:lnTo>
                    <a:pt x="3162" y="23547"/>
                  </a:lnTo>
                  <a:lnTo>
                    <a:pt x="3255" y="23599"/>
                  </a:lnTo>
                  <a:cubicBezTo>
                    <a:pt x="3317" y="23633"/>
                    <a:pt x="3378" y="23668"/>
                    <a:pt x="3440" y="23702"/>
                  </a:cubicBezTo>
                  <a:cubicBezTo>
                    <a:pt x="3502" y="23737"/>
                    <a:pt x="3563" y="23772"/>
                    <a:pt x="3624" y="23807"/>
                  </a:cubicBezTo>
                  <a:cubicBezTo>
                    <a:pt x="3686" y="23842"/>
                    <a:pt x="3747" y="23878"/>
                    <a:pt x="3808" y="23914"/>
                  </a:cubicBezTo>
                  <a:cubicBezTo>
                    <a:pt x="4053" y="24056"/>
                    <a:pt x="4295" y="24201"/>
                    <a:pt x="4537" y="24348"/>
                  </a:cubicBezTo>
                  <a:cubicBezTo>
                    <a:pt x="5021" y="24641"/>
                    <a:pt x="5502" y="24938"/>
                    <a:pt x="5981" y="25241"/>
                  </a:cubicBezTo>
                  <a:cubicBezTo>
                    <a:pt x="5503" y="24937"/>
                    <a:pt x="5022" y="24640"/>
                    <a:pt x="4538" y="24346"/>
                  </a:cubicBezTo>
                  <a:cubicBezTo>
                    <a:pt x="4295" y="24200"/>
                    <a:pt x="4053" y="24055"/>
                    <a:pt x="3809" y="23912"/>
                  </a:cubicBezTo>
                  <a:cubicBezTo>
                    <a:pt x="3748" y="23875"/>
                    <a:pt x="3686" y="23841"/>
                    <a:pt x="3625" y="23805"/>
                  </a:cubicBezTo>
                  <a:cubicBezTo>
                    <a:pt x="3564" y="23770"/>
                    <a:pt x="3502" y="23735"/>
                    <a:pt x="3441" y="23701"/>
                  </a:cubicBezTo>
                  <a:cubicBezTo>
                    <a:pt x="3379" y="23665"/>
                    <a:pt x="3318" y="23630"/>
                    <a:pt x="3256" y="23596"/>
                  </a:cubicBezTo>
                  <a:lnTo>
                    <a:pt x="3163" y="23546"/>
                  </a:lnTo>
                  <a:lnTo>
                    <a:pt x="3116" y="23520"/>
                  </a:lnTo>
                  <a:lnTo>
                    <a:pt x="3093" y="23507"/>
                  </a:lnTo>
                  <a:lnTo>
                    <a:pt x="3070" y="23493"/>
                  </a:lnTo>
                  <a:cubicBezTo>
                    <a:pt x="3041" y="23472"/>
                    <a:pt x="3017" y="23446"/>
                    <a:pt x="2997" y="23417"/>
                  </a:cubicBezTo>
                  <a:cubicBezTo>
                    <a:pt x="2987" y="23403"/>
                    <a:pt x="2978" y="23388"/>
                    <a:pt x="2970" y="23372"/>
                  </a:cubicBezTo>
                  <a:cubicBezTo>
                    <a:pt x="2961" y="23356"/>
                    <a:pt x="2953" y="23341"/>
                    <a:pt x="2947" y="23324"/>
                  </a:cubicBezTo>
                  <a:cubicBezTo>
                    <a:pt x="2920" y="23259"/>
                    <a:pt x="2902" y="23191"/>
                    <a:pt x="2890" y="23120"/>
                  </a:cubicBezTo>
                  <a:cubicBezTo>
                    <a:pt x="2867" y="22981"/>
                    <a:pt x="2856" y="22840"/>
                    <a:pt x="2856" y="22698"/>
                  </a:cubicBezTo>
                  <a:cubicBezTo>
                    <a:pt x="2855" y="22557"/>
                    <a:pt x="2861" y="22416"/>
                    <a:pt x="2871" y="22274"/>
                  </a:cubicBezTo>
                  <a:cubicBezTo>
                    <a:pt x="2881" y="22133"/>
                    <a:pt x="2895" y="21993"/>
                    <a:pt x="2910" y="21852"/>
                  </a:cubicBezTo>
                  <a:cubicBezTo>
                    <a:pt x="2943" y="21571"/>
                    <a:pt x="2985" y="21291"/>
                    <a:pt x="3032" y="21012"/>
                  </a:cubicBezTo>
                  <a:cubicBezTo>
                    <a:pt x="3080" y="20733"/>
                    <a:pt x="3131" y="20455"/>
                    <a:pt x="3188" y="20178"/>
                  </a:cubicBezTo>
                  <a:cubicBezTo>
                    <a:pt x="3300" y="19623"/>
                    <a:pt x="3426" y="19072"/>
                    <a:pt x="3558" y="18521"/>
                  </a:cubicBezTo>
                  <a:cubicBezTo>
                    <a:pt x="3692" y="17971"/>
                    <a:pt x="3832" y="17424"/>
                    <a:pt x="3978" y="16876"/>
                  </a:cubicBezTo>
                  <a:cubicBezTo>
                    <a:pt x="4125" y="16330"/>
                    <a:pt x="4275" y="15785"/>
                    <a:pt x="4431" y="15240"/>
                  </a:cubicBezTo>
                  <a:cubicBezTo>
                    <a:pt x="4586" y="14696"/>
                    <a:pt x="4747" y="14153"/>
                    <a:pt x="4912" y="13612"/>
                  </a:cubicBezTo>
                  <a:lnTo>
                    <a:pt x="4913" y="13608"/>
                  </a:lnTo>
                  <a:lnTo>
                    <a:pt x="4910" y="13607"/>
                  </a:lnTo>
                  <a:cubicBezTo>
                    <a:pt x="4213" y="13389"/>
                    <a:pt x="3515" y="13176"/>
                    <a:pt x="2816" y="12967"/>
                  </a:cubicBezTo>
                  <a:cubicBezTo>
                    <a:pt x="2466" y="12863"/>
                    <a:pt x="2116" y="12759"/>
                    <a:pt x="1766" y="12657"/>
                  </a:cubicBezTo>
                  <a:cubicBezTo>
                    <a:pt x="1415" y="12555"/>
                    <a:pt x="1065" y="12456"/>
                    <a:pt x="713" y="12359"/>
                  </a:cubicBezTo>
                  <a:lnTo>
                    <a:pt x="449" y="12285"/>
                  </a:lnTo>
                  <a:cubicBezTo>
                    <a:pt x="362" y="12259"/>
                    <a:pt x="285" y="12205"/>
                    <a:pt x="230" y="12132"/>
                  </a:cubicBezTo>
                  <a:cubicBezTo>
                    <a:pt x="176" y="12061"/>
                    <a:pt x="134" y="11979"/>
                    <a:pt x="107" y="11892"/>
                  </a:cubicBezTo>
                  <a:cubicBezTo>
                    <a:pt x="78" y="11805"/>
                    <a:pt x="58" y="11716"/>
                    <a:pt x="44" y="11627"/>
                  </a:cubicBezTo>
                  <a:cubicBezTo>
                    <a:pt x="18" y="11447"/>
                    <a:pt x="8" y="11264"/>
                    <a:pt x="10" y="11082"/>
                  </a:cubicBezTo>
                  <a:cubicBezTo>
                    <a:pt x="12" y="10899"/>
                    <a:pt x="23" y="10717"/>
                    <a:pt x="38" y="10536"/>
                  </a:cubicBezTo>
                  <a:cubicBezTo>
                    <a:pt x="70" y="10172"/>
                    <a:pt x="122" y="9810"/>
                    <a:pt x="185" y="9452"/>
                  </a:cubicBezTo>
                  <a:cubicBezTo>
                    <a:pt x="248" y="9092"/>
                    <a:pt x="319" y="8734"/>
                    <a:pt x="398" y="8378"/>
                  </a:cubicBezTo>
                  <a:cubicBezTo>
                    <a:pt x="556" y="7665"/>
                    <a:pt x="737" y="6958"/>
                    <a:pt x="930" y="6255"/>
                  </a:cubicBezTo>
                  <a:cubicBezTo>
                    <a:pt x="1123" y="5552"/>
                    <a:pt x="1330" y="4851"/>
                    <a:pt x="1545" y="4154"/>
                  </a:cubicBezTo>
                  <a:cubicBezTo>
                    <a:pt x="1678" y="3725"/>
                    <a:pt x="1813" y="3297"/>
                    <a:pt x="1951" y="2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73;p23"/>
            <p:cNvSpPr/>
            <p:nvPr/>
          </p:nvSpPr>
          <p:spPr>
            <a:xfrm>
              <a:off x="3146550" y="1182400"/>
              <a:ext cx="372850" cy="467825"/>
            </a:xfrm>
            <a:custGeom>
              <a:avLst/>
              <a:gdLst/>
              <a:ahLst/>
              <a:cxnLst/>
              <a:rect l="l" t="t" r="r" b="b"/>
              <a:pathLst>
                <a:path w="14914" h="18713" extrusionOk="0">
                  <a:moveTo>
                    <a:pt x="9975" y="1"/>
                  </a:moveTo>
                  <a:cubicBezTo>
                    <a:pt x="9156" y="1"/>
                    <a:pt x="4771" y="7625"/>
                    <a:pt x="4771" y="7625"/>
                  </a:cubicBezTo>
                  <a:cubicBezTo>
                    <a:pt x="4771" y="7625"/>
                    <a:pt x="3501" y="4585"/>
                    <a:pt x="2580" y="4585"/>
                  </a:cubicBezTo>
                  <a:cubicBezTo>
                    <a:pt x="2566" y="4585"/>
                    <a:pt x="2553" y="4586"/>
                    <a:pt x="2539" y="4587"/>
                  </a:cubicBezTo>
                  <a:cubicBezTo>
                    <a:pt x="1834" y="4657"/>
                    <a:pt x="1691" y="9034"/>
                    <a:pt x="2041" y="11573"/>
                  </a:cubicBezTo>
                  <a:lnTo>
                    <a:pt x="1" y="14247"/>
                  </a:lnTo>
                  <a:cubicBezTo>
                    <a:pt x="1924" y="15900"/>
                    <a:pt x="4007" y="17343"/>
                    <a:pt x="6146" y="18713"/>
                  </a:cubicBezTo>
                  <a:cubicBezTo>
                    <a:pt x="6978" y="16863"/>
                    <a:pt x="7502" y="15645"/>
                    <a:pt x="7672" y="15244"/>
                  </a:cubicBezTo>
                  <a:lnTo>
                    <a:pt x="7674" y="15242"/>
                  </a:lnTo>
                  <a:cubicBezTo>
                    <a:pt x="9591" y="14199"/>
                    <a:pt x="13186" y="11967"/>
                    <a:pt x="14744" y="9149"/>
                  </a:cubicBezTo>
                  <a:cubicBezTo>
                    <a:pt x="14913" y="8843"/>
                    <a:pt x="14716" y="8516"/>
                    <a:pt x="14427" y="8516"/>
                  </a:cubicBezTo>
                  <a:cubicBezTo>
                    <a:pt x="14373" y="8516"/>
                    <a:pt x="14316" y="8528"/>
                    <a:pt x="14258" y="8553"/>
                  </a:cubicBezTo>
                  <a:lnTo>
                    <a:pt x="10493" y="10151"/>
                  </a:lnTo>
                  <a:cubicBezTo>
                    <a:pt x="10493" y="10151"/>
                    <a:pt x="14737" y="6296"/>
                    <a:pt x="14625" y="4460"/>
                  </a:cubicBezTo>
                  <a:cubicBezTo>
                    <a:pt x="14615" y="4307"/>
                    <a:pt x="14492" y="4214"/>
                    <a:pt x="14359" y="4214"/>
                  </a:cubicBezTo>
                  <a:cubicBezTo>
                    <a:pt x="14290" y="4214"/>
                    <a:pt x="14219" y="4238"/>
                    <a:pt x="14158" y="4290"/>
                  </a:cubicBezTo>
                  <a:lnTo>
                    <a:pt x="10340" y="7562"/>
                  </a:lnTo>
                  <a:cubicBezTo>
                    <a:pt x="10340" y="7562"/>
                    <a:pt x="13318" y="2866"/>
                    <a:pt x="12843" y="1528"/>
                  </a:cubicBezTo>
                  <a:cubicBezTo>
                    <a:pt x="12796" y="1394"/>
                    <a:pt x="12711" y="1334"/>
                    <a:pt x="12597" y="1334"/>
                  </a:cubicBezTo>
                  <a:cubicBezTo>
                    <a:pt x="11567" y="1334"/>
                    <a:pt x="8144" y="6227"/>
                    <a:pt x="8144" y="6227"/>
                  </a:cubicBezTo>
                  <a:cubicBezTo>
                    <a:pt x="8144" y="6227"/>
                    <a:pt x="10547" y="862"/>
                    <a:pt x="10067" y="55"/>
                  </a:cubicBezTo>
                  <a:cubicBezTo>
                    <a:pt x="10045" y="18"/>
                    <a:pt x="10014" y="1"/>
                    <a:pt x="9975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74;p23"/>
            <p:cNvSpPr/>
            <p:nvPr/>
          </p:nvSpPr>
          <p:spPr>
            <a:xfrm>
              <a:off x="2369500" y="1204375"/>
              <a:ext cx="976150" cy="1351900"/>
            </a:xfrm>
            <a:custGeom>
              <a:avLst/>
              <a:gdLst/>
              <a:ahLst/>
              <a:cxnLst/>
              <a:rect l="l" t="t" r="r" b="b"/>
              <a:pathLst>
                <a:path w="39046" h="54076" extrusionOk="0">
                  <a:moveTo>
                    <a:pt x="15890" y="0"/>
                  </a:moveTo>
                  <a:cubicBezTo>
                    <a:pt x="15667" y="37"/>
                    <a:pt x="15367" y="196"/>
                    <a:pt x="14958" y="515"/>
                  </a:cubicBezTo>
                  <a:cubicBezTo>
                    <a:pt x="12798" y="2202"/>
                    <a:pt x="3998" y="9524"/>
                    <a:pt x="3630" y="13823"/>
                  </a:cubicBezTo>
                  <a:cubicBezTo>
                    <a:pt x="2971" y="21521"/>
                    <a:pt x="1" y="49236"/>
                    <a:pt x="10559" y="53745"/>
                  </a:cubicBezTo>
                  <a:cubicBezTo>
                    <a:pt x="11084" y="53969"/>
                    <a:pt x="11627" y="54076"/>
                    <a:pt x="12185" y="54076"/>
                  </a:cubicBezTo>
                  <a:cubicBezTo>
                    <a:pt x="22855" y="54076"/>
                    <a:pt x="39045" y="15141"/>
                    <a:pt x="39045" y="15141"/>
                  </a:cubicBezTo>
                  <a:lnTo>
                    <a:pt x="32446" y="11293"/>
                  </a:lnTo>
                  <a:lnTo>
                    <a:pt x="18258" y="29659"/>
                  </a:lnTo>
                  <a:cubicBezTo>
                    <a:pt x="18258" y="29659"/>
                    <a:pt x="18836" y="27203"/>
                    <a:pt x="19268" y="23786"/>
                  </a:cubicBezTo>
                  <a:lnTo>
                    <a:pt x="19268" y="23786"/>
                  </a:lnTo>
                  <a:cubicBezTo>
                    <a:pt x="18781" y="24118"/>
                    <a:pt x="18232" y="24267"/>
                    <a:pt x="17678" y="24267"/>
                  </a:cubicBezTo>
                  <a:cubicBezTo>
                    <a:pt x="15462" y="24267"/>
                    <a:pt x="13181" y="21882"/>
                    <a:pt x="14584" y="19306"/>
                  </a:cubicBezTo>
                  <a:cubicBezTo>
                    <a:pt x="17179" y="14538"/>
                    <a:pt x="15191" y="7346"/>
                    <a:pt x="15123" y="2164"/>
                  </a:cubicBezTo>
                  <a:cubicBezTo>
                    <a:pt x="15112" y="1243"/>
                    <a:pt x="15412" y="522"/>
                    <a:pt x="158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75;p23"/>
            <p:cNvSpPr/>
            <p:nvPr/>
          </p:nvSpPr>
          <p:spPr>
            <a:xfrm>
              <a:off x="2696025" y="1944800"/>
              <a:ext cx="132425" cy="179800"/>
            </a:xfrm>
            <a:custGeom>
              <a:avLst/>
              <a:gdLst/>
              <a:ahLst/>
              <a:cxnLst/>
              <a:rect l="l" t="t" r="r" b="b"/>
              <a:pathLst>
                <a:path w="5297" h="7192" extrusionOk="0">
                  <a:moveTo>
                    <a:pt x="5296" y="1"/>
                  </a:moveTo>
                  <a:lnTo>
                    <a:pt x="5278" y="11"/>
                  </a:lnTo>
                  <a:lnTo>
                    <a:pt x="1238" y="2489"/>
                  </a:lnTo>
                  <a:lnTo>
                    <a:pt x="5263" y="30"/>
                  </a:lnTo>
                  <a:lnTo>
                    <a:pt x="5263" y="30"/>
                  </a:lnTo>
                  <a:cubicBezTo>
                    <a:pt x="4819" y="616"/>
                    <a:pt x="4375" y="1202"/>
                    <a:pt x="3933" y="1790"/>
                  </a:cubicBezTo>
                  <a:cubicBezTo>
                    <a:pt x="3486" y="2384"/>
                    <a:pt x="3041" y="2978"/>
                    <a:pt x="2597" y="3573"/>
                  </a:cubicBezTo>
                  <a:cubicBezTo>
                    <a:pt x="2153" y="4167"/>
                    <a:pt x="1711" y="4765"/>
                    <a:pt x="1271" y="5364"/>
                  </a:cubicBezTo>
                  <a:cubicBezTo>
                    <a:pt x="1051" y="5663"/>
                    <a:pt x="833" y="5963"/>
                    <a:pt x="617" y="6265"/>
                  </a:cubicBezTo>
                  <a:cubicBezTo>
                    <a:pt x="510" y="6416"/>
                    <a:pt x="402" y="6568"/>
                    <a:pt x="297" y="6721"/>
                  </a:cubicBezTo>
                  <a:cubicBezTo>
                    <a:pt x="244" y="6797"/>
                    <a:pt x="191" y="6873"/>
                    <a:pt x="141" y="6951"/>
                  </a:cubicBezTo>
                  <a:cubicBezTo>
                    <a:pt x="193" y="6875"/>
                    <a:pt x="245" y="6797"/>
                    <a:pt x="298" y="6721"/>
                  </a:cubicBezTo>
                  <a:cubicBezTo>
                    <a:pt x="404" y="6569"/>
                    <a:pt x="511" y="6417"/>
                    <a:pt x="620" y="6267"/>
                  </a:cubicBezTo>
                  <a:cubicBezTo>
                    <a:pt x="836" y="5965"/>
                    <a:pt x="1055" y="5666"/>
                    <a:pt x="1276" y="5366"/>
                  </a:cubicBezTo>
                  <a:cubicBezTo>
                    <a:pt x="1715" y="4768"/>
                    <a:pt x="2158" y="4172"/>
                    <a:pt x="2603" y="3577"/>
                  </a:cubicBezTo>
                  <a:cubicBezTo>
                    <a:pt x="3048" y="2982"/>
                    <a:pt x="3493" y="2389"/>
                    <a:pt x="3941" y="1796"/>
                  </a:cubicBezTo>
                  <a:lnTo>
                    <a:pt x="5283" y="17"/>
                  </a:lnTo>
                  <a:lnTo>
                    <a:pt x="5296" y="1"/>
                  </a:lnTo>
                  <a:close/>
                  <a:moveTo>
                    <a:pt x="141" y="6951"/>
                  </a:moveTo>
                  <a:cubicBezTo>
                    <a:pt x="115" y="6990"/>
                    <a:pt x="91" y="7029"/>
                    <a:pt x="66" y="7068"/>
                  </a:cubicBezTo>
                  <a:cubicBezTo>
                    <a:pt x="91" y="7029"/>
                    <a:pt x="115" y="6991"/>
                    <a:pt x="141" y="6951"/>
                  </a:cubicBezTo>
                  <a:close/>
                  <a:moveTo>
                    <a:pt x="66" y="7068"/>
                  </a:moveTo>
                  <a:lnTo>
                    <a:pt x="66" y="7068"/>
                  </a:lnTo>
                  <a:cubicBezTo>
                    <a:pt x="53" y="7088"/>
                    <a:pt x="41" y="7108"/>
                    <a:pt x="30" y="7128"/>
                  </a:cubicBezTo>
                  <a:cubicBezTo>
                    <a:pt x="24" y="7138"/>
                    <a:pt x="19" y="7149"/>
                    <a:pt x="14" y="7159"/>
                  </a:cubicBezTo>
                  <a:cubicBezTo>
                    <a:pt x="19" y="7149"/>
                    <a:pt x="25" y="7138"/>
                    <a:pt x="31" y="7128"/>
                  </a:cubicBezTo>
                  <a:cubicBezTo>
                    <a:pt x="41" y="7108"/>
                    <a:pt x="54" y="7088"/>
                    <a:pt x="66" y="7068"/>
                  </a:cubicBezTo>
                  <a:close/>
                  <a:moveTo>
                    <a:pt x="14" y="7159"/>
                  </a:moveTo>
                  <a:cubicBezTo>
                    <a:pt x="9" y="7169"/>
                    <a:pt x="4" y="7181"/>
                    <a:pt x="0" y="7191"/>
                  </a:cubicBezTo>
                  <a:cubicBezTo>
                    <a:pt x="4" y="7181"/>
                    <a:pt x="9" y="7170"/>
                    <a:pt x="14" y="7159"/>
                  </a:cubicBez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76;p23"/>
            <p:cNvSpPr/>
            <p:nvPr/>
          </p:nvSpPr>
          <p:spPr>
            <a:xfrm>
              <a:off x="2834200" y="2174050"/>
              <a:ext cx="212425" cy="195925"/>
            </a:xfrm>
            <a:custGeom>
              <a:avLst/>
              <a:gdLst/>
              <a:ahLst/>
              <a:cxnLst/>
              <a:rect l="l" t="t" r="r" b="b"/>
              <a:pathLst>
                <a:path w="8497" h="7837" extrusionOk="0">
                  <a:moveTo>
                    <a:pt x="8496" y="1"/>
                  </a:moveTo>
                  <a:cubicBezTo>
                    <a:pt x="8198" y="381"/>
                    <a:pt x="7880" y="743"/>
                    <a:pt x="7551" y="1096"/>
                  </a:cubicBezTo>
                  <a:cubicBezTo>
                    <a:pt x="7222" y="1449"/>
                    <a:pt x="6886" y="1794"/>
                    <a:pt x="6542" y="2133"/>
                  </a:cubicBezTo>
                  <a:cubicBezTo>
                    <a:pt x="6199" y="2472"/>
                    <a:pt x="5849" y="2806"/>
                    <a:pt x="5497" y="3133"/>
                  </a:cubicBezTo>
                  <a:cubicBezTo>
                    <a:pt x="5143" y="3461"/>
                    <a:pt x="4786" y="3786"/>
                    <a:pt x="4426" y="4108"/>
                  </a:cubicBezTo>
                  <a:cubicBezTo>
                    <a:pt x="4068" y="4429"/>
                    <a:pt x="3705" y="4748"/>
                    <a:pt x="3340" y="5064"/>
                  </a:cubicBezTo>
                  <a:cubicBezTo>
                    <a:pt x="2975" y="5379"/>
                    <a:pt x="2608" y="5692"/>
                    <a:pt x="2239" y="6003"/>
                  </a:cubicBezTo>
                  <a:cubicBezTo>
                    <a:pt x="1869" y="6312"/>
                    <a:pt x="1497" y="6620"/>
                    <a:pt x="1126" y="6926"/>
                  </a:cubicBezTo>
                  <a:cubicBezTo>
                    <a:pt x="753" y="7233"/>
                    <a:pt x="378" y="7537"/>
                    <a:pt x="0" y="7837"/>
                  </a:cubicBezTo>
                  <a:cubicBezTo>
                    <a:pt x="756" y="7238"/>
                    <a:pt x="1504" y="6627"/>
                    <a:pt x="2243" y="6007"/>
                  </a:cubicBezTo>
                  <a:cubicBezTo>
                    <a:pt x="2612" y="5698"/>
                    <a:pt x="2980" y="5386"/>
                    <a:pt x="3344" y="5069"/>
                  </a:cubicBezTo>
                  <a:cubicBezTo>
                    <a:pt x="3710" y="4754"/>
                    <a:pt x="4072" y="4438"/>
                    <a:pt x="4432" y="4115"/>
                  </a:cubicBezTo>
                  <a:cubicBezTo>
                    <a:pt x="4792" y="3794"/>
                    <a:pt x="5150" y="3469"/>
                    <a:pt x="5502" y="3140"/>
                  </a:cubicBezTo>
                  <a:cubicBezTo>
                    <a:pt x="5854" y="2811"/>
                    <a:pt x="6205" y="2478"/>
                    <a:pt x="6547" y="2139"/>
                  </a:cubicBezTo>
                  <a:cubicBezTo>
                    <a:pt x="6890" y="1799"/>
                    <a:pt x="7228" y="1454"/>
                    <a:pt x="7555" y="1099"/>
                  </a:cubicBezTo>
                  <a:cubicBezTo>
                    <a:pt x="7882" y="745"/>
                    <a:pt x="8201" y="382"/>
                    <a:pt x="8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77;p23"/>
            <p:cNvSpPr/>
            <p:nvPr/>
          </p:nvSpPr>
          <p:spPr>
            <a:xfrm>
              <a:off x="3293250" y="5199300"/>
              <a:ext cx="778675" cy="276650"/>
            </a:xfrm>
            <a:custGeom>
              <a:avLst/>
              <a:gdLst/>
              <a:ahLst/>
              <a:cxnLst/>
              <a:rect l="l" t="t" r="r" b="b"/>
              <a:pathLst>
                <a:path w="31147" h="11066" extrusionOk="0">
                  <a:moveTo>
                    <a:pt x="2668" y="1"/>
                  </a:moveTo>
                  <a:cubicBezTo>
                    <a:pt x="2336" y="1"/>
                    <a:pt x="2018" y="209"/>
                    <a:pt x="1911" y="565"/>
                  </a:cubicBezTo>
                  <a:cubicBezTo>
                    <a:pt x="1263" y="2725"/>
                    <a:pt x="0" y="7431"/>
                    <a:pt x="381" y="10144"/>
                  </a:cubicBezTo>
                  <a:cubicBezTo>
                    <a:pt x="440" y="10558"/>
                    <a:pt x="808" y="10858"/>
                    <a:pt x="1227" y="10860"/>
                  </a:cubicBezTo>
                  <a:lnTo>
                    <a:pt x="30232" y="11065"/>
                  </a:lnTo>
                  <a:cubicBezTo>
                    <a:pt x="30234" y="11066"/>
                    <a:pt x="30236" y="11066"/>
                    <a:pt x="30238" y="11066"/>
                  </a:cubicBezTo>
                  <a:cubicBezTo>
                    <a:pt x="30743" y="11066"/>
                    <a:pt x="31146" y="10637"/>
                    <a:pt x="31098" y="10134"/>
                  </a:cubicBezTo>
                  <a:cubicBezTo>
                    <a:pt x="30965" y="8745"/>
                    <a:pt x="30216" y="6268"/>
                    <a:pt x="26615" y="5945"/>
                  </a:cubicBezTo>
                  <a:cubicBezTo>
                    <a:pt x="21869" y="5522"/>
                    <a:pt x="15745" y="3159"/>
                    <a:pt x="14984" y="1007"/>
                  </a:cubicBezTo>
                  <a:cubicBezTo>
                    <a:pt x="14886" y="730"/>
                    <a:pt x="14686" y="510"/>
                    <a:pt x="14407" y="419"/>
                  </a:cubicBezTo>
                  <a:cubicBezTo>
                    <a:pt x="13887" y="248"/>
                    <a:pt x="13015" y="21"/>
                    <a:pt x="12040" y="21"/>
                  </a:cubicBezTo>
                  <a:cubicBezTo>
                    <a:pt x="10980" y="21"/>
                    <a:pt x="9799" y="289"/>
                    <a:pt x="8815" y="1186"/>
                  </a:cubicBezTo>
                  <a:cubicBezTo>
                    <a:pt x="8285" y="1670"/>
                    <a:pt x="7675" y="1860"/>
                    <a:pt x="7045" y="1860"/>
                  </a:cubicBezTo>
                  <a:cubicBezTo>
                    <a:pt x="5617" y="1860"/>
                    <a:pt x="4087" y="885"/>
                    <a:pt x="3155" y="168"/>
                  </a:cubicBezTo>
                  <a:cubicBezTo>
                    <a:pt x="3006" y="54"/>
                    <a:pt x="2835" y="1"/>
                    <a:pt x="2668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78;p23"/>
            <p:cNvSpPr/>
            <p:nvPr/>
          </p:nvSpPr>
          <p:spPr>
            <a:xfrm>
              <a:off x="4033550" y="5199300"/>
              <a:ext cx="778700" cy="276650"/>
            </a:xfrm>
            <a:custGeom>
              <a:avLst/>
              <a:gdLst/>
              <a:ahLst/>
              <a:cxnLst/>
              <a:rect l="l" t="t" r="r" b="b"/>
              <a:pathLst>
                <a:path w="31148" h="11066" extrusionOk="0">
                  <a:moveTo>
                    <a:pt x="2669" y="1"/>
                  </a:moveTo>
                  <a:cubicBezTo>
                    <a:pt x="2336" y="1"/>
                    <a:pt x="2017" y="209"/>
                    <a:pt x="1911" y="565"/>
                  </a:cubicBezTo>
                  <a:cubicBezTo>
                    <a:pt x="1264" y="2725"/>
                    <a:pt x="0" y="7431"/>
                    <a:pt x="381" y="10144"/>
                  </a:cubicBezTo>
                  <a:cubicBezTo>
                    <a:pt x="440" y="10558"/>
                    <a:pt x="809" y="10858"/>
                    <a:pt x="1227" y="10860"/>
                  </a:cubicBezTo>
                  <a:lnTo>
                    <a:pt x="30232" y="11065"/>
                  </a:lnTo>
                  <a:cubicBezTo>
                    <a:pt x="30234" y="11066"/>
                    <a:pt x="30236" y="11066"/>
                    <a:pt x="30238" y="11066"/>
                  </a:cubicBezTo>
                  <a:cubicBezTo>
                    <a:pt x="30743" y="11066"/>
                    <a:pt x="31147" y="10637"/>
                    <a:pt x="31098" y="10134"/>
                  </a:cubicBezTo>
                  <a:cubicBezTo>
                    <a:pt x="30964" y="8745"/>
                    <a:pt x="30215" y="6268"/>
                    <a:pt x="26614" y="5945"/>
                  </a:cubicBezTo>
                  <a:cubicBezTo>
                    <a:pt x="21869" y="5521"/>
                    <a:pt x="15746" y="3159"/>
                    <a:pt x="14985" y="1007"/>
                  </a:cubicBezTo>
                  <a:cubicBezTo>
                    <a:pt x="14887" y="730"/>
                    <a:pt x="14685" y="510"/>
                    <a:pt x="14406" y="419"/>
                  </a:cubicBezTo>
                  <a:cubicBezTo>
                    <a:pt x="13887" y="248"/>
                    <a:pt x="13015" y="21"/>
                    <a:pt x="12040" y="21"/>
                  </a:cubicBezTo>
                  <a:cubicBezTo>
                    <a:pt x="10981" y="21"/>
                    <a:pt x="9799" y="289"/>
                    <a:pt x="8816" y="1186"/>
                  </a:cubicBezTo>
                  <a:cubicBezTo>
                    <a:pt x="8285" y="1670"/>
                    <a:pt x="7675" y="1860"/>
                    <a:pt x="7046" y="1860"/>
                  </a:cubicBezTo>
                  <a:cubicBezTo>
                    <a:pt x="5617" y="1860"/>
                    <a:pt x="4088" y="885"/>
                    <a:pt x="3156" y="168"/>
                  </a:cubicBezTo>
                  <a:cubicBezTo>
                    <a:pt x="3007" y="54"/>
                    <a:pt x="2836" y="1"/>
                    <a:pt x="2669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79;p23"/>
            <p:cNvSpPr/>
            <p:nvPr/>
          </p:nvSpPr>
          <p:spPr>
            <a:xfrm>
              <a:off x="2369550" y="2515000"/>
              <a:ext cx="2353600" cy="2746800"/>
            </a:xfrm>
            <a:custGeom>
              <a:avLst/>
              <a:gdLst/>
              <a:ahLst/>
              <a:cxnLst/>
              <a:rect l="l" t="t" r="r" b="b"/>
              <a:pathLst>
                <a:path w="94144" h="109872" extrusionOk="0">
                  <a:moveTo>
                    <a:pt x="11657" y="0"/>
                  </a:moveTo>
                  <a:cubicBezTo>
                    <a:pt x="11657" y="0"/>
                    <a:pt x="0" y="21336"/>
                    <a:pt x="13417" y="30135"/>
                  </a:cubicBezTo>
                  <a:cubicBezTo>
                    <a:pt x="26835" y="38933"/>
                    <a:pt x="39373" y="47071"/>
                    <a:pt x="39373" y="47071"/>
                  </a:cubicBezTo>
                  <a:lnTo>
                    <a:pt x="38108" y="109871"/>
                  </a:lnTo>
                  <a:lnTo>
                    <a:pt x="38108" y="109871"/>
                  </a:lnTo>
                  <a:lnTo>
                    <a:pt x="53065" y="109432"/>
                  </a:lnTo>
                  <a:cubicBezTo>
                    <a:pt x="53065" y="109432"/>
                    <a:pt x="63250" y="41788"/>
                    <a:pt x="63781" y="41788"/>
                  </a:cubicBezTo>
                  <a:cubicBezTo>
                    <a:pt x="63783" y="41788"/>
                    <a:pt x="63786" y="41790"/>
                    <a:pt x="63788" y="41793"/>
                  </a:cubicBezTo>
                  <a:cubicBezTo>
                    <a:pt x="64227" y="42453"/>
                    <a:pt x="69015" y="46280"/>
                    <a:pt x="69015" y="46280"/>
                  </a:cubicBezTo>
                  <a:lnTo>
                    <a:pt x="67418" y="109761"/>
                  </a:lnTo>
                  <a:lnTo>
                    <a:pt x="82485" y="109266"/>
                  </a:lnTo>
                  <a:cubicBezTo>
                    <a:pt x="82485" y="109266"/>
                    <a:pt x="94144" y="39814"/>
                    <a:pt x="93043" y="36074"/>
                  </a:cubicBezTo>
                  <a:cubicBezTo>
                    <a:pt x="91944" y="32334"/>
                    <a:pt x="53231" y="0"/>
                    <a:pt x="53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80;p23"/>
            <p:cNvSpPr/>
            <p:nvPr/>
          </p:nvSpPr>
          <p:spPr>
            <a:xfrm>
              <a:off x="3452850" y="2941175"/>
              <a:ext cx="511400" cy="602175"/>
            </a:xfrm>
            <a:custGeom>
              <a:avLst/>
              <a:gdLst/>
              <a:ahLst/>
              <a:cxnLst/>
              <a:rect l="l" t="t" r="r" b="b"/>
              <a:pathLst>
                <a:path w="20456" h="24087" extrusionOk="0">
                  <a:moveTo>
                    <a:pt x="0" y="0"/>
                  </a:moveTo>
                  <a:lnTo>
                    <a:pt x="10224" y="12047"/>
                  </a:lnTo>
                  <a:lnTo>
                    <a:pt x="20456" y="24086"/>
                  </a:lnTo>
                  <a:lnTo>
                    <a:pt x="10232" y="12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81;p23"/>
            <p:cNvSpPr/>
            <p:nvPr/>
          </p:nvSpPr>
          <p:spPr>
            <a:xfrm>
              <a:off x="2710475" y="2664700"/>
              <a:ext cx="969200" cy="300"/>
            </a:xfrm>
            <a:custGeom>
              <a:avLst/>
              <a:gdLst/>
              <a:ahLst/>
              <a:cxnLst/>
              <a:rect l="l" t="t" r="r" b="b"/>
              <a:pathLst>
                <a:path w="38768" h="12" extrusionOk="0">
                  <a:moveTo>
                    <a:pt x="19385" y="1"/>
                  </a:moveTo>
                  <a:lnTo>
                    <a:pt x="0" y="7"/>
                  </a:lnTo>
                  <a:lnTo>
                    <a:pt x="19385" y="11"/>
                  </a:lnTo>
                  <a:lnTo>
                    <a:pt x="38768" y="7"/>
                  </a:lnTo>
                  <a:lnTo>
                    <a:pt x="19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82;p23"/>
            <p:cNvSpPr/>
            <p:nvPr/>
          </p:nvSpPr>
          <p:spPr>
            <a:xfrm>
              <a:off x="3390975" y="5155775"/>
              <a:ext cx="263975" cy="275"/>
            </a:xfrm>
            <a:custGeom>
              <a:avLst/>
              <a:gdLst/>
              <a:ahLst/>
              <a:cxnLst/>
              <a:rect l="l" t="t" r="r" b="b"/>
              <a:pathLst>
                <a:path w="10559" h="11" extrusionOk="0">
                  <a:moveTo>
                    <a:pt x="5279" y="0"/>
                  </a:moveTo>
                  <a:lnTo>
                    <a:pt x="2640" y="3"/>
                  </a:lnTo>
                  <a:lnTo>
                    <a:pt x="1" y="5"/>
                  </a:lnTo>
                  <a:lnTo>
                    <a:pt x="2640" y="9"/>
                  </a:lnTo>
                  <a:lnTo>
                    <a:pt x="5279" y="11"/>
                  </a:lnTo>
                  <a:lnTo>
                    <a:pt x="7919" y="9"/>
                  </a:lnTo>
                  <a:lnTo>
                    <a:pt x="10558" y="5"/>
                  </a:lnTo>
                  <a:lnTo>
                    <a:pt x="7919" y="3"/>
                  </a:lnTo>
                  <a:lnTo>
                    <a:pt x="5279" y="0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83;p23"/>
            <p:cNvSpPr/>
            <p:nvPr/>
          </p:nvSpPr>
          <p:spPr>
            <a:xfrm>
              <a:off x="4133350" y="5147550"/>
              <a:ext cx="243350" cy="250"/>
            </a:xfrm>
            <a:custGeom>
              <a:avLst/>
              <a:gdLst/>
              <a:ahLst/>
              <a:cxnLst/>
              <a:rect l="l" t="t" r="r" b="b"/>
              <a:pathLst>
                <a:path w="9734" h="10" extrusionOk="0">
                  <a:moveTo>
                    <a:pt x="4866" y="0"/>
                  </a:moveTo>
                  <a:lnTo>
                    <a:pt x="2433" y="1"/>
                  </a:lnTo>
                  <a:lnTo>
                    <a:pt x="1" y="5"/>
                  </a:lnTo>
                  <a:lnTo>
                    <a:pt x="2433" y="8"/>
                  </a:lnTo>
                  <a:lnTo>
                    <a:pt x="4866" y="9"/>
                  </a:lnTo>
                  <a:lnTo>
                    <a:pt x="7300" y="8"/>
                  </a:lnTo>
                  <a:lnTo>
                    <a:pt x="9733" y="5"/>
                  </a:lnTo>
                  <a:lnTo>
                    <a:pt x="7300" y="1"/>
                  </a:lnTo>
                  <a:lnTo>
                    <a:pt x="4866" y="0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84;p23"/>
            <p:cNvSpPr/>
            <p:nvPr/>
          </p:nvSpPr>
          <p:spPr>
            <a:xfrm>
              <a:off x="2855525" y="290500"/>
              <a:ext cx="591900" cy="673475"/>
            </a:xfrm>
            <a:custGeom>
              <a:avLst/>
              <a:gdLst/>
              <a:ahLst/>
              <a:cxnLst/>
              <a:rect l="l" t="t" r="r" b="b"/>
              <a:pathLst>
                <a:path w="23676" h="26939" extrusionOk="0">
                  <a:moveTo>
                    <a:pt x="13735" y="0"/>
                  </a:moveTo>
                  <a:cubicBezTo>
                    <a:pt x="10555" y="0"/>
                    <a:pt x="7647" y="1136"/>
                    <a:pt x="4796" y="3448"/>
                  </a:cubicBezTo>
                  <a:cubicBezTo>
                    <a:pt x="4796" y="3448"/>
                    <a:pt x="2007" y="5820"/>
                    <a:pt x="3463" y="12662"/>
                  </a:cubicBezTo>
                  <a:cubicBezTo>
                    <a:pt x="3244" y="12565"/>
                    <a:pt x="2978" y="12498"/>
                    <a:pt x="2664" y="12498"/>
                  </a:cubicBezTo>
                  <a:cubicBezTo>
                    <a:pt x="2358" y="12498"/>
                    <a:pt x="2007" y="12561"/>
                    <a:pt x="1606" y="12721"/>
                  </a:cubicBezTo>
                  <a:cubicBezTo>
                    <a:pt x="0" y="13363"/>
                    <a:pt x="650" y="17640"/>
                    <a:pt x="3633" y="17640"/>
                  </a:cubicBezTo>
                  <a:cubicBezTo>
                    <a:pt x="4027" y="17640"/>
                    <a:pt x="4461" y="17565"/>
                    <a:pt x="4935" y="17398"/>
                  </a:cubicBezTo>
                  <a:cubicBezTo>
                    <a:pt x="7430" y="23559"/>
                    <a:pt x="11202" y="26703"/>
                    <a:pt x="15089" y="26934"/>
                  </a:cubicBezTo>
                  <a:cubicBezTo>
                    <a:pt x="15152" y="26937"/>
                    <a:pt x="15215" y="26938"/>
                    <a:pt x="15278" y="26938"/>
                  </a:cubicBezTo>
                  <a:cubicBezTo>
                    <a:pt x="15658" y="26938"/>
                    <a:pt x="16035" y="26889"/>
                    <a:pt x="16403" y="26815"/>
                  </a:cubicBezTo>
                  <a:cubicBezTo>
                    <a:pt x="16838" y="26736"/>
                    <a:pt x="17267" y="26623"/>
                    <a:pt x="17670" y="26439"/>
                  </a:cubicBezTo>
                  <a:cubicBezTo>
                    <a:pt x="20078" y="25324"/>
                    <a:pt x="21952" y="22974"/>
                    <a:pt x="22916" y="19477"/>
                  </a:cubicBezTo>
                  <a:cubicBezTo>
                    <a:pt x="23238" y="18322"/>
                    <a:pt x="23456" y="17042"/>
                    <a:pt x="23568" y="15637"/>
                  </a:cubicBezTo>
                  <a:cubicBezTo>
                    <a:pt x="23668" y="14350"/>
                    <a:pt x="23675" y="12964"/>
                    <a:pt x="23577" y="11473"/>
                  </a:cubicBezTo>
                  <a:cubicBezTo>
                    <a:pt x="22962" y="2274"/>
                    <a:pt x="18659" y="823"/>
                    <a:pt x="18659" y="823"/>
                  </a:cubicBezTo>
                  <a:cubicBezTo>
                    <a:pt x="16935" y="276"/>
                    <a:pt x="15302" y="0"/>
                    <a:pt x="13735" y="0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85;p23"/>
            <p:cNvSpPr/>
            <p:nvPr/>
          </p:nvSpPr>
          <p:spPr>
            <a:xfrm>
              <a:off x="3256425" y="578700"/>
              <a:ext cx="40400" cy="131050"/>
            </a:xfrm>
            <a:custGeom>
              <a:avLst/>
              <a:gdLst/>
              <a:ahLst/>
              <a:cxnLst/>
              <a:rect l="l" t="t" r="r" b="b"/>
              <a:pathLst>
                <a:path w="1616" h="5242" extrusionOk="0">
                  <a:moveTo>
                    <a:pt x="461" y="0"/>
                  </a:moveTo>
                  <a:cubicBezTo>
                    <a:pt x="372" y="511"/>
                    <a:pt x="379" y="1029"/>
                    <a:pt x="441" y="1539"/>
                  </a:cubicBezTo>
                  <a:cubicBezTo>
                    <a:pt x="492" y="2048"/>
                    <a:pt x="645" y="2560"/>
                    <a:pt x="768" y="3020"/>
                  </a:cubicBezTo>
                  <a:cubicBezTo>
                    <a:pt x="900" y="3479"/>
                    <a:pt x="974" y="3913"/>
                    <a:pt x="891" y="4334"/>
                  </a:cubicBezTo>
                  <a:cubicBezTo>
                    <a:pt x="852" y="4535"/>
                    <a:pt x="758" y="4754"/>
                    <a:pt x="638" y="4895"/>
                  </a:cubicBezTo>
                  <a:cubicBezTo>
                    <a:pt x="513" y="5035"/>
                    <a:pt x="237" y="5090"/>
                    <a:pt x="0" y="5184"/>
                  </a:cubicBezTo>
                  <a:cubicBezTo>
                    <a:pt x="144" y="5208"/>
                    <a:pt x="289" y="5241"/>
                    <a:pt x="443" y="5241"/>
                  </a:cubicBezTo>
                  <a:cubicBezTo>
                    <a:pt x="561" y="5241"/>
                    <a:pt x="684" y="5222"/>
                    <a:pt x="817" y="5165"/>
                  </a:cubicBezTo>
                  <a:cubicBezTo>
                    <a:pt x="1095" y="5001"/>
                    <a:pt x="1265" y="4765"/>
                    <a:pt x="1381" y="4493"/>
                  </a:cubicBezTo>
                  <a:cubicBezTo>
                    <a:pt x="1615" y="3950"/>
                    <a:pt x="1538" y="3344"/>
                    <a:pt x="1405" y="2847"/>
                  </a:cubicBezTo>
                  <a:cubicBezTo>
                    <a:pt x="1255" y="2343"/>
                    <a:pt x="1094" y="1901"/>
                    <a:pt x="942" y="1429"/>
                  </a:cubicBezTo>
                  <a:cubicBezTo>
                    <a:pt x="789" y="960"/>
                    <a:pt x="644" y="485"/>
                    <a:pt x="46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86;p23"/>
            <p:cNvSpPr/>
            <p:nvPr/>
          </p:nvSpPr>
          <p:spPr>
            <a:xfrm>
              <a:off x="3182975" y="714675"/>
              <a:ext cx="107375" cy="49700"/>
            </a:xfrm>
            <a:custGeom>
              <a:avLst/>
              <a:gdLst/>
              <a:ahLst/>
              <a:cxnLst/>
              <a:rect l="l" t="t" r="r" b="b"/>
              <a:pathLst>
                <a:path w="4295" h="1988" extrusionOk="0">
                  <a:moveTo>
                    <a:pt x="1" y="0"/>
                  </a:moveTo>
                  <a:lnTo>
                    <a:pt x="1" y="0"/>
                  </a:lnTo>
                  <a:cubicBezTo>
                    <a:pt x="284" y="804"/>
                    <a:pt x="937" y="1503"/>
                    <a:pt x="1785" y="1824"/>
                  </a:cubicBezTo>
                  <a:cubicBezTo>
                    <a:pt x="2067" y="1929"/>
                    <a:pt x="2372" y="1987"/>
                    <a:pt x="2674" y="1987"/>
                  </a:cubicBezTo>
                  <a:cubicBezTo>
                    <a:pt x="2821" y="1987"/>
                    <a:pt x="2968" y="1974"/>
                    <a:pt x="3111" y="1945"/>
                  </a:cubicBezTo>
                  <a:cubicBezTo>
                    <a:pt x="3555" y="1887"/>
                    <a:pt x="3950" y="1670"/>
                    <a:pt x="4294" y="1427"/>
                  </a:cubicBezTo>
                  <a:lnTo>
                    <a:pt x="4294" y="1427"/>
                  </a:lnTo>
                  <a:cubicBezTo>
                    <a:pt x="3886" y="1506"/>
                    <a:pt x="3500" y="1589"/>
                    <a:pt x="3117" y="1589"/>
                  </a:cubicBezTo>
                  <a:cubicBezTo>
                    <a:pt x="3104" y="1589"/>
                    <a:pt x="3092" y="1589"/>
                    <a:pt x="3079" y="1588"/>
                  </a:cubicBezTo>
                  <a:cubicBezTo>
                    <a:pt x="3049" y="1589"/>
                    <a:pt x="3020" y="1590"/>
                    <a:pt x="2990" y="1590"/>
                  </a:cubicBezTo>
                  <a:cubicBezTo>
                    <a:pt x="2632" y="1590"/>
                    <a:pt x="2276" y="1524"/>
                    <a:pt x="1943" y="1394"/>
                  </a:cubicBezTo>
                  <a:cubicBezTo>
                    <a:pt x="1581" y="1265"/>
                    <a:pt x="1242" y="1063"/>
                    <a:pt x="920" y="825"/>
                  </a:cubicBezTo>
                  <a:cubicBezTo>
                    <a:pt x="603" y="581"/>
                    <a:pt x="291" y="311"/>
                    <a:pt x="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87;p23"/>
            <p:cNvSpPr/>
            <p:nvPr/>
          </p:nvSpPr>
          <p:spPr>
            <a:xfrm>
              <a:off x="3162700" y="574975"/>
              <a:ext cx="36475" cy="65525"/>
            </a:xfrm>
            <a:custGeom>
              <a:avLst/>
              <a:gdLst/>
              <a:ahLst/>
              <a:cxnLst/>
              <a:rect l="l" t="t" r="r" b="b"/>
              <a:pathLst>
                <a:path w="1459" h="2621" extrusionOk="0">
                  <a:moveTo>
                    <a:pt x="729" y="0"/>
                  </a:moveTo>
                  <a:cubicBezTo>
                    <a:pt x="326" y="0"/>
                    <a:pt x="0" y="586"/>
                    <a:pt x="0" y="1310"/>
                  </a:cubicBezTo>
                  <a:cubicBezTo>
                    <a:pt x="0" y="2034"/>
                    <a:pt x="326" y="2620"/>
                    <a:pt x="729" y="2620"/>
                  </a:cubicBezTo>
                  <a:cubicBezTo>
                    <a:pt x="1133" y="2620"/>
                    <a:pt x="1459" y="2034"/>
                    <a:pt x="1459" y="1310"/>
                  </a:cubicBezTo>
                  <a:cubicBezTo>
                    <a:pt x="1459" y="586"/>
                    <a:pt x="1133" y="0"/>
                    <a:pt x="729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88;p23"/>
            <p:cNvSpPr/>
            <p:nvPr/>
          </p:nvSpPr>
          <p:spPr>
            <a:xfrm>
              <a:off x="3316200" y="574975"/>
              <a:ext cx="36475" cy="65525"/>
            </a:xfrm>
            <a:custGeom>
              <a:avLst/>
              <a:gdLst/>
              <a:ahLst/>
              <a:cxnLst/>
              <a:rect l="l" t="t" r="r" b="b"/>
              <a:pathLst>
                <a:path w="1459" h="2621" extrusionOk="0">
                  <a:moveTo>
                    <a:pt x="729" y="0"/>
                  </a:moveTo>
                  <a:cubicBezTo>
                    <a:pt x="326" y="0"/>
                    <a:pt x="0" y="586"/>
                    <a:pt x="0" y="1310"/>
                  </a:cubicBezTo>
                  <a:cubicBezTo>
                    <a:pt x="0" y="2034"/>
                    <a:pt x="326" y="2620"/>
                    <a:pt x="729" y="2620"/>
                  </a:cubicBezTo>
                  <a:cubicBezTo>
                    <a:pt x="1133" y="2620"/>
                    <a:pt x="1458" y="2034"/>
                    <a:pt x="1458" y="1310"/>
                  </a:cubicBezTo>
                  <a:cubicBezTo>
                    <a:pt x="1458" y="586"/>
                    <a:pt x="1133" y="0"/>
                    <a:pt x="729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89;p23"/>
            <p:cNvSpPr/>
            <p:nvPr/>
          </p:nvSpPr>
          <p:spPr>
            <a:xfrm>
              <a:off x="2864550" y="238100"/>
              <a:ext cx="669175" cy="451100"/>
            </a:xfrm>
            <a:custGeom>
              <a:avLst/>
              <a:gdLst/>
              <a:ahLst/>
              <a:cxnLst/>
              <a:rect l="l" t="t" r="r" b="b"/>
              <a:pathLst>
                <a:path w="26767" h="18044" extrusionOk="0">
                  <a:moveTo>
                    <a:pt x="16913" y="1"/>
                  </a:moveTo>
                  <a:cubicBezTo>
                    <a:pt x="16217" y="1"/>
                    <a:pt x="15517" y="82"/>
                    <a:pt x="14835" y="219"/>
                  </a:cubicBezTo>
                  <a:cubicBezTo>
                    <a:pt x="13851" y="410"/>
                    <a:pt x="12862" y="713"/>
                    <a:pt x="11869" y="713"/>
                  </a:cubicBezTo>
                  <a:cubicBezTo>
                    <a:pt x="11690" y="713"/>
                    <a:pt x="11511" y="703"/>
                    <a:pt x="11331" y="681"/>
                  </a:cubicBezTo>
                  <a:cubicBezTo>
                    <a:pt x="10757" y="609"/>
                    <a:pt x="10209" y="411"/>
                    <a:pt x="9642" y="326"/>
                  </a:cubicBezTo>
                  <a:cubicBezTo>
                    <a:pt x="9398" y="287"/>
                    <a:pt x="9152" y="268"/>
                    <a:pt x="8906" y="268"/>
                  </a:cubicBezTo>
                  <a:cubicBezTo>
                    <a:pt x="8067" y="268"/>
                    <a:pt x="7228" y="485"/>
                    <a:pt x="6468" y="846"/>
                  </a:cubicBezTo>
                  <a:cubicBezTo>
                    <a:pt x="5491" y="1315"/>
                    <a:pt x="4626" y="2008"/>
                    <a:pt x="3881" y="2800"/>
                  </a:cubicBezTo>
                  <a:cubicBezTo>
                    <a:pt x="3241" y="3466"/>
                    <a:pt x="2824" y="4284"/>
                    <a:pt x="2719" y="5202"/>
                  </a:cubicBezTo>
                  <a:cubicBezTo>
                    <a:pt x="2561" y="5081"/>
                    <a:pt x="2368" y="5027"/>
                    <a:pt x="2171" y="5027"/>
                  </a:cubicBezTo>
                  <a:cubicBezTo>
                    <a:pt x="1852" y="5027"/>
                    <a:pt x="1518" y="5170"/>
                    <a:pt x="1294" y="5407"/>
                  </a:cubicBezTo>
                  <a:cubicBezTo>
                    <a:pt x="931" y="5790"/>
                    <a:pt x="806" y="6337"/>
                    <a:pt x="792" y="6865"/>
                  </a:cubicBezTo>
                  <a:cubicBezTo>
                    <a:pt x="779" y="7386"/>
                    <a:pt x="865" y="7907"/>
                    <a:pt x="859" y="8436"/>
                  </a:cubicBezTo>
                  <a:cubicBezTo>
                    <a:pt x="832" y="9986"/>
                    <a:pt x="1" y="11536"/>
                    <a:pt x="450" y="13022"/>
                  </a:cubicBezTo>
                  <a:cubicBezTo>
                    <a:pt x="646" y="13689"/>
                    <a:pt x="1075" y="14229"/>
                    <a:pt x="1604" y="14698"/>
                  </a:cubicBezTo>
                  <a:cubicBezTo>
                    <a:pt x="1860" y="14626"/>
                    <a:pt x="2094" y="14596"/>
                    <a:pt x="2305" y="14596"/>
                  </a:cubicBezTo>
                  <a:cubicBezTo>
                    <a:pt x="2616" y="14596"/>
                    <a:pt x="2879" y="14661"/>
                    <a:pt x="3095" y="14751"/>
                  </a:cubicBezTo>
                  <a:cubicBezTo>
                    <a:pt x="3088" y="14719"/>
                    <a:pt x="3085" y="14691"/>
                    <a:pt x="3079" y="14659"/>
                  </a:cubicBezTo>
                  <a:lnTo>
                    <a:pt x="3079" y="14659"/>
                  </a:lnTo>
                  <a:lnTo>
                    <a:pt x="4619" y="15847"/>
                  </a:lnTo>
                  <a:cubicBezTo>
                    <a:pt x="5259" y="15328"/>
                    <a:pt x="5668" y="14583"/>
                    <a:pt x="6002" y="13832"/>
                  </a:cubicBezTo>
                  <a:cubicBezTo>
                    <a:pt x="6838" y="11949"/>
                    <a:pt x="7300" y="9922"/>
                    <a:pt x="7360" y="7864"/>
                  </a:cubicBezTo>
                  <a:cubicBezTo>
                    <a:pt x="7360" y="7864"/>
                    <a:pt x="10941" y="10441"/>
                    <a:pt x="14222" y="10441"/>
                  </a:cubicBezTo>
                  <a:cubicBezTo>
                    <a:pt x="14652" y="10441"/>
                    <a:pt x="15078" y="10397"/>
                    <a:pt x="15490" y="10296"/>
                  </a:cubicBezTo>
                  <a:cubicBezTo>
                    <a:pt x="16058" y="10157"/>
                    <a:pt x="16602" y="10095"/>
                    <a:pt x="17115" y="10095"/>
                  </a:cubicBezTo>
                  <a:cubicBezTo>
                    <a:pt x="19806" y="10095"/>
                    <a:pt x="21654" y="11817"/>
                    <a:pt x="21759" y="13306"/>
                  </a:cubicBezTo>
                  <a:cubicBezTo>
                    <a:pt x="21882" y="15080"/>
                    <a:pt x="23209" y="17733"/>
                    <a:pt x="23209" y="17733"/>
                  </a:cubicBezTo>
                  <a:cubicBezTo>
                    <a:pt x="23203" y="17838"/>
                    <a:pt x="23189" y="17938"/>
                    <a:pt x="23176" y="18043"/>
                  </a:cubicBezTo>
                  <a:cubicBezTo>
                    <a:pt x="23849" y="17231"/>
                    <a:pt x="24496" y="16400"/>
                    <a:pt x="25050" y="15502"/>
                  </a:cubicBezTo>
                  <a:cubicBezTo>
                    <a:pt x="25868" y="14176"/>
                    <a:pt x="26488" y="12698"/>
                    <a:pt x="26627" y="11147"/>
                  </a:cubicBezTo>
                  <a:cubicBezTo>
                    <a:pt x="26766" y="9596"/>
                    <a:pt x="26396" y="7960"/>
                    <a:pt x="25412" y="6753"/>
                  </a:cubicBezTo>
                  <a:cubicBezTo>
                    <a:pt x="24496" y="5624"/>
                    <a:pt x="22872" y="5017"/>
                    <a:pt x="22509" y="3604"/>
                  </a:cubicBezTo>
                  <a:cubicBezTo>
                    <a:pt x="22127" y="2113"/>
                    <a:pt x="20860" y="946"/>
                    <a:pt x="19407" y="417"/>
                  </a:cubicBezTo>
                  <a:cubicBezTo>
                    <a:pt x="18609" y="123"/>
                    <a:pt x="17764" y="1"/>
                    <a:pt x="16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90;p23"/>
            <p:cNvSpPr/>
            <p:nvPr/>
          </p:nvSpPr>
          <p:spPr>
            <a:xfrm>
              <a:off x="246510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91;p23"/>
            <p:cNvSpPr/>
            <p:nvPr/>
          </p:nvSpPr>
          <p:spPr>
            <a:xfrm>
              <a:off x="2389900" y="2498100"/>
              <a:ext cx="132850" cy="2977850"/>
            </a:xfrm>
            <a:custGeom>
              <a:avLst/>
              <a:gdLst/>
              <a:ahLst/>
              <a:cxnLst/>
              <a:rect l="l" t="t" r="r" b="b"/>
              <a:pathLst>
                <a:path w="5314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3" y="119113"/>
                  </a:lnTo>
                  <a:lnTo>
                    <a:pt x="53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92;p23"/>
            <p:cNvSpPr/>
            <p:nvPr/>
          </p:nvSpPr>
          <p:spPr>
            <a:xfrm>
              <a:off x="138315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93;p23"/>
            <p:cNvSpPr/>
            <p:nvPr/>
          </p:nvSpPr>
          <p:spPr>
            <a:xfrm>
              <a:off x="1307950" y="2498100"/>
              <a:ext cx="132850" cy="2977850"/>
            </a:xfrm>
            <a:custGeom>
              <a:avLst/>
              <a:gdLst/>
              <a:ahLst/>
              <a:cxnLst/>
              <a:rect l="l" t="t" r="r" b="b"/>
              <a:pathLst>
                <a:path w="5314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3" y="119113"/>
                  </a:lnTo>
                  <a:lnTo>
                    <a:pt x="53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94;p23"/>
            <p:cNvSpPr/>
            <p:nvPr/>
          </p:nvSpPr>
          <p:spPr>
            <a:xfrm>
              <a:off x="6178375" y="2498100"/>
              <a:ext cx="132825" cy="2977850"/>
            </a:xfrm>
            <a:custGeom>
              <a:avLst/>
              <a:gdLst/>
              <a:ahLst/>
              <a:cxnLst/>
              <a:rect l="l" t="t" r="r" b="b"/>
              <a:pathLst>
                <a:path w="5313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95;p23"/>
            <p:cNvSpPr/>
            <p:nvPr/>
          </p:nvSpPr>
          <p:spPr>
            <a:xfrm>
              <a:off x="610320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96;p23"/>
            <p:cNvSpPr/>
            <p:nvPr/>
          </p:nvSpPr>
          <p:spPr>
            <a:xfrm>
              <a:off x="5096425" y="2498100"/>
              <a:ext cx="132825" cy="2977850"/>
            </a:xfrm>
            <a:custGeom>
              <a:avLst/>
              <a:gdLst/>
              <a:ahLst/>
              <a:cxnLst/>
              <a:rect l="l" t="t" r="r" b="b"/>
              <a:pathLst>
                <a:path w="5313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97;p23"/>
            <p:cNvSpPr/>
            <p:nvPr/>
          </p:nvSpPr>
          <p:spPr>
            <a:xfrm>
              <a:off x="502125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98;p23"/>
            <p:cNvSpPr/>
            <p:nvPr/>
          </p:nvSpPr>
          <p:spPr>
            <a:xfrm>
              <a:off x="1122675" y="2391025"/>
              <a:ext cx="1526300" cy="183500"/>
            </a:xfrm>
            <a:custGeom>
              <a:avLst/>
              <a:gdLst/>
              <a:ahLst/>
              <a:cxnLst/>
              <a:rect l="l" t="t" r="r" b="b"/>
              <a:pathLst>
                <a:path w="61052" h="7340" extrusionOk="0">
                  <a:moveTo>
                    <a:pt x="0" y="1"/>
                  </a:moveTo>
                  <a:lnTo>
                    <a:pt x="0" y="7340"/>
                  </a:lnTo>
                  <a:lnTo>
                    <a:pt x="61052" y="7340"/>
                  </a:lnTo>
                  <a:lnTo>
                    <a:pt x="61052" y="1"/>
                  </a:lnTo>
                  <a:close/>
                </a:path>
              </a:pathLst>
            </a:custGeom>
            <a:solidFill>
              <a:srgbClr val="B55A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99;p23"/>
            <p:cNvSpPr/>
            <p:nvPr/>
          </p:nvSpPr>
          <p:spPr>
            <a:xfrm>
              <a:off x="2639150" y="2391025"/>
              <a:ext cx="3857350" cy="183500"/>
            </a:xfrm>
            <a:custGeom>
              <a:avLst/>
              <a:gdLst/>
              <a:ahLst/>
              <a:cxnLst/>
              <a:rect l="l" t="t" r="r" b="b"/>
              <a:pathLst>
                <a:path w="154294" h="7340" extrusionOk="0">
                  <a:moveTo>
                    <a:pt x="0" y="1"/>
                  </a:moveTo>
                  <a:lnTo>
                    <a:pt x="0" y="7340"/>
                  </a:lnTo>
                  <a:lnTo>
                    <a:pt x="154293" y="7340"/>
                  </a:lnTo>
                  <a:lnTo>
                    <a:pt x="154293" y="1"/>
                  </a:lnTo>
                  <a:close/>
                </a:path>
              </a:pathLst>
            </a:custGeom>
            <a:solidFill>
              <a:srgbClr val="D16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00;p23"/>
            <p:cNvSpPr/>
            <p:nvPr/>
          </p:nvSpPr>
          <p:spPr>
            <a:xfrm>
              <a:off x="5875675" y="1789150"/>
              <a:ext cx="335525" cy="335975"/>
            </a:xfrm>
            <a:custGeom>
              <a:avLst/>
              <a:gdLst/>
              <a:ahLst/>
              <a:cxnLst/>
              <a:rect l="l" t="t" r="r" b="b"/>
              <a:pathLst>
                <a:path w="13421" h="13439" extrusionOk="0">
                  <a:moveTo>
                    <a:pt x="1683" y="0"/>
                  </a:moveTo>
                  <a:cubicBezTo>
                    <a:pt x="1058" y="0"/>
                    <a:pt x="446" y="221"/>
                    <a:pt x="253" y="854"/>
                  </a:cubicBezTo>
                  <a:cubicBezTo>
                    <a:pt x="1" y="1675"/>
                    <a:pt x="691" y="2281"/>
                    <a:pt x="964" y="3005"/>
                  </a:cubicBezTo>
                  <a:cubicBezTo>
                    <a:pt x="1175" y="3561"/>
                    <a:pt x="1079" y="4111"/>
                    <a:pt x="1066" y="4700"/>
                  </a:cubicBezTo>
                  <a:cubicBezTo>
                    <a:pt x="1047" y="5492"/>
                    <a:pt x="1070" y="6255"/>
                    <a:pt x="1398" y="7004"/>
                  </a:cubicBezTo>
                  <a:cubicBezTo>
                    <a:pt x="1726" y="7754"/>
                    <a:pt x="2356" y="8340"/>
                    <a:pt x="3121" y="8562"/>
                  </a:cubicBezTo>
                  <a:cubicBezTo>
                    <a:pt x="3389" y="8639"/>
                    <a:pt x="3655" y="8655"/>
                    <a:pt x="3917" y="8655"/>
                  </a:cubicBezTo>
                  <a:cubicBezTo>
                    <a:pt x="4099" y="8655"/>
                    <a:pt x="4279" y="8647"/>
                    <a:pt x="4458" y="8647"/>
                  </a:cubicBezTo>
                  <a:cubicBezTo>
                    <a:pt x="4760" y="8647"/>
                    <a:pt x="5057" y="8669"/>
                    <a:pt x="5348" y="8785"/>
                  </a:cubicBezTo>
                  <a:cubicBezTo>
                    <a:pt x="6224" y="9132"/>
                    <a:pt x="6375" y="9919"/>
                    <a:pt x="6532" y="10763"/>
                  </a:cubicBezTo>
                  <a:cubicBezTo>
                    <a:pt x="6612" y="11190"/>
                    <a:pt x="6604" y="11631"/>
                    <a:pt x="6837" y="12023"/>
                  </a:cubicBezTo>
                  <a:cubicBezTo>
                    <a:pt x="7289" y="12782"/>
                    <a:pt x="7982" y="13334"/>
                    <a:pt x="8923" y="13415"/>
                  </a:cubicBezTo>
                  <a:cubicBezTo>
                    <a:pt x="9102" y="13430"/>
                    <a:pt x="9277" y="13438"/>
                    <a:pt x="9447" y="13438"/>
                  </a:cubicBezTo>
                  <a:cubicBezTo>
                    <a:pt x="11377" y="13438"/>
                    <a:pt x="12709" y="12432"/>
                    <a:pt x="13173" y="10372"/>
                  </a:cubicBezTo>
                  <a:cubicBezTo>
                    <a:pt x="13421" y="9262"/>
                    <a:pt x="12997" y="8080"/>
                    <a:pt x="12161" y="7307"/>
                  </a:cubicBezTo>
                  <a:cubicBezTo>
                    <a:pt x="11644" y="6828"/>
                    <a:pt x="10962" y="6710"/>
                    <a:pt x="10439" y="6215"/>
                  </a:cubicBezTo>
                  <a:cubicBezTo>
                    <a:pt x="9507" y="5330"/>
                    <a:pt x="9186" y="4091"/>
                    <a:pt x="8889" y="2862"/>
                  </a:cubicBezTo>
                  <a:cubicBezTo>
                    <a:pt x="8801" y="2496"/>
                    <a:pt x="8725" y="2135"/>
                    <a:pt x="8525" y="1811"/>
                  </a:cubicBezTo>
                  <a:cubicBezTo>
                    <a:pt x="8392" y="1597"/>
                    <a:pt x="8213" y="1423"/>
                    <a:pt x="8017" y="1259"/>
                  </a:cubicBezTo>
                  <a:cubicBezTo>
                    <a:pt x="7553" y="871"/>
                    <a:pt x="7078" y="522"/>
                    <a:pt x="6478" y="386"/>
                  </a:cubicBezTo>
                  <a:cubicBezTo>
                    <a:pt x="6220" y="327"/>
                    <a:pt x="5958" y="308"/>
                    <a:pt x="5694" y="308"/>
                  </a:cubicBezTo>
                  <a:cubicBezTo>
                    <a:pt x="5208" y="308"/>
                    <a:pt x="4717" y="373"/>
                    <a:pt x="4239" y="373"/>
                  </a:cubicBezTo>
                  <a:cubicBezTo>
                    <a:pt x="4155" y="373"/>
                    <a:pt x="4072" y="371"/>
                    <a:pt x="3988" y="366"/>
                  </a:cubicBezTo>
                  <a:cubicBezTo>
                    <a:pt x="3269" y="325"/>
                    <a:pt x="2565" y="55"/>
                    <a:pt x="1876" y="7"/>
                  </a:cubicBezTo>
                  <a:cubicBezTo>
                    <a:pt x="1812" y="3"/>
                    <a:pt x="1747" y="0"/>
                    <a:pt x="1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01;p23"/>
            <p:cNvSpPr/>
            <p:nvPr/>
          </p:nvSpPr>
          <p:spPr>
            <a:xfrm>
              <a:off x="6113200" y="1738100"/>
              <a:ext cx="209800" cy="385575"/>
            </a:xfrm>
            <a:custGeom>
              <a:avLst/>
              <a:gdLst/>
              <a:ahLst/>
              <a:cxnLst/>
              <a:rect l="l" t="t" r="r" b="b"/>
              <a:pathLst>
                <a:path w="8392" h="15423" extrusionOk="0">
                  <a:moveTo>
                    <a:pt x="4302" y="1"/>
                  </a:moveTo>
                  <a:cubicBezTo>
                    <a:pt x="4165" y="1"/>
                    <a:pt x="4026" y="31"/>
                    <a:pt x="3887" y="99"/>
                  </a:cubicBezTo>
                  <a:cubicBezTo>
                    <a:pt x="3206" y="429"/>
                    <a:pt x="3152" y="1282"/>
                    <a:pt x="2806" y="1878"/>
                  </a:cubicBezTo>
                  <a:cubicBezTo>
                    <a:pt x="2539" y="2339"/>
                    <a:pt x="2219" y="2692"/>
                    <a:pt x="1855" y="3073"/>
                  </a:cubicBezTo>
                  <a:cubicBezTo>
                    <a:pt x="1365" y="3586"/>
                    <a:pt x="944" y="4078"/>
                    <a:pt x="671" y="4750"/>
                  </a:cubicBezTo>
                  <a:cubicBezTo>
                    <a:pt x="398" y="5423"/>
                    <a:pt x="410" y="6172"/>
                    <a:pt x="711" y="6815"/>
                  </a:cubicBezTo>
                  <a:cubicBezTo>
                    <a:pt x="1009" y="7459"/>
                    <a:pt x="1639" y="7772"/>
                    <a:pt x="1836" y="8449"/>
                  </a:cubicBezTo>
                  <a:cubicBezTo>
                    <a:pt x="2077" y="9281"/>
                    <a:pt x="1471" y="9943"/>
                    <a:pt x="977" y="10566"/>
                  </a:cubicBezTo>
                  <a:cubicBezTo>
                    <a:pt x="726" y="10883"/>
                    <a:pt x="398" y="11198"/>
                    <a:pt x="263" y="11603"/>
                  </a:cubicBezTo>
                  <a:cubicBezTo>
                    <a:pt x="0" y="12386"/>
                    <a:pt x="102" y="13237"/>
                    <a:pt x="647" y="13905"/>
                  </a:cubicBezTo>
                  <a:cubicBezTo>
                    <a:pt x="1447" y="14886"/>
                    <a:pt x="2350" y="15422"/>
                    <a:pt x="3354" y="15422"/>
                  </a:cubicBezTo>
                  <a:cubicBezTo>
                    <a:pt x="3958" y="15422"/>
                    <a:pt x="4598" y="15228"/>
                    <a:pt x="5273" y="14820"/>
                  </a:cubicBezTo>
                  <a:cubicBezTo>
                    <a:pt x="6165" y="14282"/>
                    <a:pt x="6631" y="13296"/>
                    <a:pt x="6650" y="12254"/>
                  </a:cubicBezTo>
                  <a:cubicBezTo>
                    <a:pt x="6662" y="11610"/>
                    <a:pt x="6353" y="11026"/>
                    <a:pt x="6412" y="10351"/>
                  </a:cubicBezTo>
                  <a:cubicBezTo>
                    <a:pt x="6518" y="9149"/>
                    <a:pt x="7221" y="8115"/>
                    <a:pt x="7863" y="7108"/>
                  </a:cubicBezTo>
                  <a:cubicBezTo>
                    <a:pt x="8054" y="6810"/>
                    <a:pt x="8242" y="6534"/>
                    <a:pt x="8325" y="6192"/>
                  </a:cubicBezTo>
                  <a:cubicBezTo>
                    <a:pt x="8380" y="5964"/>
                    <a:pt x="8392" y="5742"/>
                    <a:pt x="8374" y="5510"/>
                  </a:cubicBezTo>
                  <a:cubicBezTo>
                    <a:pt x="8333" y="4961"/>
                    <a:pt x="8268" y="4423"/>
                    <a:pt x="7973" y="3946"/>
                  </a:cubicBezTo>
                  <a:cubicBezTo>
                    <a:pt x="7576" y="3298"/>
                    <a:pt x="6887" y="2834"/>
                    <a:pt x="6413" y="2271"/>
                  </a:cubicBezTo>
                  <a:cubicBezTo>
                    <a:pt x="5995" y="1773"/>
                    <a:pt x="5787" y="1151"/>
                    <a:pt x="5413" y="666"/>
                  </a:cubicBezTo>
                  <a:cubicBezTo>
                    <a:pt x="5131" y="299"/>
                    <a:pt x="4730" y="1"/>
                    <a:pt x="4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02;p23"/>
            <p:cNvSpPr/>
            <p:nvPr/>
          </p:nvSpPr>
          <p:spPr>
            <a:xfrm>
              <a:off x="5985425" y="2075300"/>
              <a:ext cx="316550" cy="324025"/>
            </a:xfrm>
            <a:custGeom>
              <a:avLst/>
              <a:gdLst/>
              <a:ahLst/>
              <a:cxnLst/>
              <a:rect l="l" t="t" r="r" b="b"/>
              <a:pathLst>
                <a:path w="12662" h="12961" extrusionOk="0">
                  <a:moveTo>
                    <a:pt x="2361" y="1"/>
                  </a:moveTo>
                  <a:cubicBezTo>
                    <a:pt x="1725" y="1"/>
                    <a:pt x="1191" y="482"/>
                    <a:pt x="1127" y="1115"/>
                  </a:cubicBezTo>
                  <a:cubicBezTo>
                    <a:pt x="1" y="12363"/>
                    <a:pt x="5255" y="12961"/>
                    <a:pt x="6384" y="12961"/>
                  </a:cubicBezTo>
                  <a:cubicBezTo>
                    <a:pt x="6518" y="12961"/>
                    <a:pt x="6594" y="12952"/>
                    <a:pt x="6594" y="12952"/>
                  </a:cubicBezTo>
                  <a:cubicBezTo>
                    <a:pt x="12661" y="12792"/>
                    <a:pt x="12308" y="4223"/>
                    <a:pt x="11979" y="1113"/>
                  </a:cubicBezTo>
                  <a:cubicBezTo>
                    <a:pt x="11913" y="481"/>
                    <a:pt x="11381" y="2"/>
                    <a:pt x="107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03;p23"/>
            <p:cNvSpPr/>
            <p:nvPr/>
          </p:nvSpPr>
          <p:spPr>
            <a:xfrm>
              <a:off x="4091475" y="1213900"/>
              <a:ext cx="1530125" cy="1006350"/>
            </a:xfrm>
            <a:custGeom>
              <a:avLst/>
              <a:gdLst/>
              <a:ahLst/>
              <a:cxnLst/>
              <a:rect l="l" t="t" r="r" b="b"/>
              <a:pathLst>
                <a:path w="61205" h="40254" extrusionOk="0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lnTo>
                    <a:pt x="0" y="40244"/>
                  </a:lnTo>
                  <a:cubicBezTo>
                    <a:pt x="0" y="40250"/>
                    <a:pt x="5" y="40253"/>
                    <a:pt x="11" y="40253"/>
                  </a:cubicBezTo>
                  <a:lnTo>
                    <a:pt x="61195" y="40253"/>
                  </a:lnTo>
                  <a:cubicBezTo>
                    <a:pt x="61201" y="40253"/>
                    <a:pt x="61205" y="40250"/>
                    <a:pt x="61205" y="40244"/>
                  </a:cubicBezTo>
                  <a:lnTo>
                    <a:pt x="61205" y="11"/>
                  </a:lnTo>
                  <a:cubicBezTo>
                    <a:pt x="61205" y="5"/>
                    <a:pt x="61201" y="0"/>
                    <a:pt x="611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04;p23"/>
            <p:cNvSpPr/>
            <p:nvPr/>
          </p:nvSpPr>
          <p:spPr>
            <a:xfrm>
              <a:off x="4091475" y="1213900"/>
              <a:ext cx="87275" cy="1006375"/>
            </a:xfrm>
            <a:custGeom>
              <a:avLst/>
              <a:gdLst/>
              <a:ahLst/>
              <a:cxnLst/>
              <a:rect l="l" t="t" r="r" b="b"/>
              <a:pathLst>
                <a:path w="3491" h="40255" extrusionOk="0">
                  <a:moveTo>
                    <a:pt x="616" y="0"/>
                  </a:moveTo>
                  <a:cubicBezTo>
                    <a:pt x="276" y="0"/>
                    <a:pt x="0" y="276"/>
                    <a:pt x="0" y="616"/>
                  </a:cubicBezTo>
                  <a:lnTo>
                    <a:pt x="0" y="39639"/>
                  </a:lnTo>
                  <a:cubicBezTo>
                    <a:pt x="0" y="39979"/>
                    <a:pt x="276" y="40254"/>
                    <a:pt x="616" y="40254"/>
                  </a:cubicBezTo>
                  <a:lnTo>
                    <a:pt x="3490" y="40254"/>
                  </a:lnTo>
                  <a:lnTo>
                    <a:pt x="34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05;p23"/>
            <p:cNvSpPr/>
            <p:nvPr/>
          </p:nvSpPr>
          <p:spPr>
            <a:xfrm>
              <a:off x="4389975" y="2315075"/>
              <a:ext cx="797800" cy="74275"/>
            </a:xfrm>
            <a:custGeom>
              <a:avLst/>
              <a:gdLst/>
              <a:ahLst/>
              <a:cxnLst/>
              <a:rect l="l" t="t" r="r" b="b"/>
              <a:pathLst>
                <a:path w="31912" h="2971" extrusionOk="0">
                  <a:moveTo>
                    <a:pt x="0" y="0"/>
                  </a:moveTo>
                  <a:lnTo>
                    <a:pt x="0" y="2971"/>
                  </a:lnTo>
                  <a:lnTo>
                    <a:pt x="31912" y="2971"/>
                  </a:lnTo>
                  <a:lnTo>
                    <a:pt x="319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06;p23"/>
            <p:cNvSpPr/>
            <p:nvPr/>
          </p:nvSpPr>
          <p:spPr>
            <a:xfrm>
              <a:off x="4704475" y="1972775"/>
              <a:ext cx="483300" cy="416575"/>
            </a:xfrm>
            <a:custGeom>
              <a:avLst/>
              <a:gdLst/>
              <a:ahLst/>
              <a:cxnLst/>
              <a:rect l="l" t="t" r="r" b="b"/>
              <a:pathLst>
                <a:path w="19332" h="16663" extrusionOk="0">
                  <a:moveTo>
                    <a:pt x="0" y="0"/>
                  </a:moveTo>
                  <a:lnTo>
                    <a:pt x="0" y="16663"/>
                  </a:lnTo>
                  <a:lnTo>
                    <a:pt x="19332" y="16663"/>
                  </a:lnTo>
                  <a:lnTo>
                    <a:pt x="193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07;p23"/>
            <p:cNvSpPr/>
            <p:nvPr/>
          </p:nvSpPr>
          <p:spPr>
            <a:xfrm>
              <a:off x="3197125" y="2321600"/>
              <a:ext cx="1097075" cy="70150"/>
            </a:xfrm>
            <a:custGeom>
              <a:avLst/>
              <a:gdLst/>
              <a:ahLst/>
              <a:cxnLst/>
              <a:rect l="l" t="t" r="r" b="b"/>
              <a:pathLst>
                <a:path w="43883" h="2806" extrusionOk="0">
                  <a:moveTo>
                    <a:pt x="14" y="1"/>
                  </a:moveTo>
                  <a:cubicBezTo>
                    <a:pt x="7" y="1"/>
                    <a:pt x="1" y="7"/>
                    <a:pt x="1" y="14"/>
                  </a:cubicBezTo>
                  <a:lnTo>
                    <a:pt x="1" y="2806"/>
                  </a:lnTo>
                  <a:lnTo>
                    <a:pt x="43882" y="2806"/>
                  </a:lnTo>
                  <a:lnTo>
                    <a:pt x="43882" y="14"/>
                  </a:lnTo>
                  <a:cubicBezTo>
                    <a:pt x="43882" y="7"/>
                    <a:pt x="43877" y="1"/>
                    <a:pt x="4387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08;p23"/>
            <p:cNvSpPr/>
            <p:nvPr/>
          </p:nvSpPr>
          <p:spPr>
            <a:xfrm>
              <a:off x="2478075" y="2016050"/>
              <a:ext cx="299825" cy="373300"/>
            </a:xfrm>
            <a:custGeom>
              <a:avLst/>
              <a:gdLst/>
              <a:ahLst/>
              <a:cxnLst/>
              <a:rect l="l" t="t" r="r" b="b"/>
              <a:pathLst>
                <a:path w="11993" h="14932" extrusionOk="0">
                  <a:moveTo>
                    <a:pt x="909" y="1"/>
                  </a:moveTo>
                  <a:cubicBezTo>
                    <a:pt x="403" y="1"/>
                    <a:pt x="1" y="428"/>
                    <a:pt x="33" y="934"/>
                  </a:cubicBezTo>
                  <a:lnTo>
                    <a:pt x="833" y="14105"/>
                  </a:lnTo>
                  <a:cubicBezTo>
                    <a:pt x="861" y="14570"/>
                    <a:pt x="1245" y="14932"/>
                    <a:pt x="1710" y="14932"/>
                  </a:cubicBezTo>
                  <a:lnTo>
                    <a:pt x="10283" y="14932"/>
                  </a:lnTo>
                  <a:cubicBezTo>
                    <a:pt x="10749" y="14932"/>
                    <a:pt x="11133" y="14570"/>
                    <a:pt x="11161" y="14105"/>
                  </a:cubicBezTo>
                  <a:lnTo>
                    <a:pt x="11962" y="934"/>
                  </a:lnTo>
                  <a:cubicBezTo>
                    <a:pt x="11992" y="427"/>
                    <a:pt x="11590" y="1"/>
                    <a:pt x="110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09;p23"/>
            <p:cNvSpPr/>
            <p:nvPr/>
          </p:nvSpPr>
          <p:spPr>
            <a:xfrm>
              <a:off x="2352075" y="2067650"/>
              <a:ext cx="187600" cy="272125"/>
            </a:xfrm>
            <a:custGeom>
              <a:avLst/>
              <a:gdLst/>
              <a:ahLst/>
              <a:cxnLst/>
              <a:rect l="l" t="t" r="r" b="b"/>
              <a:pathLst>
                <a:path w="7504" h="10885" extrusionOk="0">
                  <a:moveTo>
                    <a:pt x="3350" y="0"/>
                  </a:moveTo>
                  <a:cubicBezTo>
                    <a:pt x="3200" y="0"/>
                    <a:pt x="3050" y="12"/>
                    <a:pt x="2898" y="36"/>
                  </a:cubicBezTo>
                  <a:cubicBezTo>
                    <a:pt x="2197" y="147"/>
                    <a:pt x="1215" y="593"/>
                    <a:pt x="512" y="2084"/>
                  </a:cubicBezTo>
                  <a:cubicBezTo>
                    <a:pt x="1" y="3167"/>
                    <a:pt x="10" y="4362"/>
                    <a:pt x="541" y="5540"/>
                  </a:cubicBezTo>
                  <a:cubicBezTo>
                    <a:pt x="1796" y="8328"/>
                    <a:pt x="5702" y="10493"/>
                    <a:pt x="7044" y="10884"/>
                  </a:cubicBezTo>
                  <a:lnTo>
                    <a:pt x="7504" y="9308"/>
                  </a:lnTo>
                  <a:cubicBezTo>
                    <a:pt x="6312" y="8961"/>
                    <a:pt x="3012" y="7030"/>
                    <a:pt x="2039" y="4866"/>
                  </a:cubicBezTo>
                  <a:cubicBezTo>
                    <a:pt x="1701" y="4119"/>
                    <a:pt x="1688" y="3438"/>
                    <a:pt x="1996" y="2785"/>
                  </a:cubicBezTo>
                  <a:cubicBezTo>
                    <a:pt x="2476" y="1768"/>
                    <a:pt x="2986" y="1685"/>
                    <a:pt x="3154" y="1658"/>
                  </a:cubicBezTo>
                  <a:cubicBezTo>
                    <a:pt x="3215" y="1648"/>
                    <a:pt x="3278" y="1644"/>
                    <a:pt x="3342" y="1644"/>
                  </a:cubicBezTo>
                  <a:cubicBezTo>
                    <a:pt x="4273" y="1644"/>
                    <a:pt x="5436" y="2627"/>
                    <a:pt x="5789" y="2999"/>
                  </a:cubicBezTo>
                  <a:lnTo>
                    <a:pt x="6982" y="1870"/>
                  </a:lnTo>
                  <a:cubicBezTo>
                    <a:pt x="6789" y="1667"/>
                    <a:pt x="5166" y="0"/>
                    <a:pt x="3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047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24"/>
          <p:cNvGrpSpPr/>
          <p:nvPr/>
        </p:nvGrpSpPr>
        <p:grpSpPr>
          <a:xfrm>
            <a:off x="5335450" y="305675"/>
            <a:ext cx="3442075" cy="4472582"/>
            <a:chOff x="5335450" y="305675"/>
            <a:chExt cx="3442075" cy="4435325"/>
          </a:xfrm>
        </p:grpSpPr>
        <p:sp>
          <p:nvSpPr>
            <p:cNvPr id="415" name="Google Shape;415;p24"/>
            <p:cNvSpPr/>
            <p:nvPr/>
          </p:nvSpPr>
          <p:spPr>
            <a:xfrm>
              <a:off x="5422625" y="366700"/>
              <a:ext cx="3354900" cy="4374300"/>
            </a:xfrm>
            <a:prstGeom prst="rect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5335450" y="305675"/>
              <a:ext cx="226800" cy="21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24"/>
          <p:cNvSpPr/>
          <p:nvPr/>
        </p:nvSpPr>
        <p:spPr>
          <a:xfrm>
            <a:off x="5561250" y="365250"/>
            <a:ext cx="3216300" cy="44130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1055000" y="365250"/>
            <a:ext cx="3355775" cy="4413000"/>
            <a:chOff x="1055000" y="365250"/>
            <a:chExt cx="3355775" cy="4413000"/>
          </a:xfrm>
        </p:grpSpPr>
        <p:sp>
          <p:nvSpPr>
            <p:cNvPr id="419" name="Google Shape;419;p24"/>
            <p:cNvSpPr/>
            <p:nvPr/>
          </p:nvSpPr>
          <p:spPr>
            <a:xfrm>
              <a:off x="1055000" y="512400"/>
              <a:ext cx="3216300" cy="4228500"/>
            </a:xfrm>
            <a:prstGeom prst="rect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1194475" y="365250"/>
              <a:ext cx="3216300" cy="4413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24"/>
          <p:cNvSpPr txBox="1">
            <a:spLocks noGrp="1"/>
          </p:cNvSpPr>
          <p:nvPr>
            <p:ph type="ctrTitle"/>
          </p:nvPr>
        </p:nvSpPr>
        <p:spPr>
          <a:xfrm>
            <a:off x="1686475" y="445306"/>
            <a:ext cx="2232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>
                <a:solidFill>
                  <a:srgbClr val="1E2128"/>
                </a:solidFill>
              </a:rPr>
              <a:t>tuyensinhso</a:t>
            </a:r>
            <a:endParaRPr b="1">
              <a:solidFill>
                <a:srgbClr val="1E2128"/>
              </a:solidFill>
            </a:endParaRPr>
          </a:p>
        </p:txBody>
      </p:sp>
      <p:sp>
        <p:nvSpPr>
          <p:cNvPr id="424" name="Google Shape;424;p24"/>
          <p:cNvSpPr txBox="1">
            <a:spLocks noGrp="1"/>
          </p:cNvSpPr>
          <p:nvPr>
            <p:ph type="ctrTitle" idx="3"/>
          </p:nvPr>
        </p:nvSpPr>
        <p:spPr>
          <a:xfrm>
            <a:off x="6172198" y="445306"/>
            <a:ext cx="21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smtClean="0">
                <a:solidFill>
                  <a:schemeClr val="lt1"/>
                </a:solidFill>
              </a:rPr>
              <a:t>edu2review</a:t>
            </a:r>
            <a:endParaRPr sz="2800" b="1">
              <a:solidFill>
                <a:schemeClr val="lt1"/>
              </a:solidFill>
            </a:endParaRPr>
          </a:p>
        </p:txBody>
      </p:sp>
      <p:grpSp>
        <p:nvGrpSpPr>
          <p:cNvPr id="425" name="Google Shape;425;p24"/>
          <p:cNvGrpSpPr/>
          <p:nvPr/>
        </p:nvGrpSpPr>
        <p:grpSpPr>
          <a:xfrm>
            <a:off x="161193" y="1948653"/>
            <a:ext cx="1177225" cy="2869647"/>
            <a:chOff x="61643" y="2052828"/>
            <a:chExt cx="1177225" cy="2869647"/>
          </a:xfrm>
        </p:grpSpPr>
        <p:sp>
          <p:nvSpPr>
            <p:cNvPr id="426" name="Google Shape;426;p24"/>
            <p:cNvSpPr/>
            <p:nvPr/>
          </p:nvSpPr>
          <p:spPr>
            <a:xfrm>
              <a:off x="174184" y="4767675"/>
              <a:ext cx="776400" cy="154800"/>
            </a:xfrm>
            <a:prstGeom prst="ellipse">
              <a:avLst/>
            </a:prstGeom>
            <a:solidFill>
              <a:srgbClr val="000000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7" name="Google Shape;427;p24"/>
            <p:cNvGrpSpPr/>
            <p:nvPr/>
          </p:nvGrpSpPr>
          <p:grpSpPr>
            <a:xfrm>
              <a:off x="61643" y="2052828"/>
              <a:ext cx="1177225" cy="2792247"/>
              <a:chOff x="473524" y="427721"/>
              <a:chExt cx="2155300" cy="5066679"/>
            </a:xfrm>
          </p:grpSpPr>
          <p:sp>
            <p:nvSpPr>
              <p:cNvPr id="428" name="Google Shape;428;p24"/>
              <p:cNvSpPr/>
              <p:nvPr/>
            </p:nvSpPr>
            <p:spPr>
              <a:xfrm>
                <a:off x="973601" y="4460174"/>
                <a:ext cx="973325" cy="1034224"/>
              </a:xfrm>
              <a:custGeom>
                <a:avLst/>
                <a:gdLst/>
                <a:ahLst/>
                <a:cxnLst/>
                <a:rect l="l" t="t" r="r" b="b"/>
                <a:pathLst>
                  <a:path w="38933" h="41369" extrusionOk="0">
                    <a:moveTo>
                      <a:pt x="0" y="1"/>
                    </a:moveTo>
                    <a:lnTo>
                      <a:pt x="3824" y="41369"/>
                    </a:lnTo>
                    <a:lnTo>
                      <a:pt x="33720" y="41369"/>
                    </a:lnTo>
                    <a:lnTo>
                      <a:pt x="3893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4"/>
              <p:cNvSpPr/>
              <p:nvPr/>
            </p:nvSpPr>
            <p:spPr>
              <a:xfrm>
                <a:off x="473524" y="427721"/>
                <a:ext cx="2155300" cy="4033024"/>
              </a:xfrm>
              <a:custGeom>
                <a:avLst/>
                <a:gdLst/>
                <a:ahLst/>
                <a:cxnLst/>
                <a:rect l="l" t="t" r="r" b="b"/>
                <a:pathLst>
                  <a:path w="86212" h="161321" extrusionOk="0">
                    <a:moveTo>
                      <a:pt x="53450" y="1"/>
                    </a:moveTo>
                    <a:cubicBezTo>
                      <a:pt x="49957" y="1"/>
                      <a:pt x="43802" y="107090"/>
                      <a:pt x="43802" y="107090"/>
                    </a:cubicBezTo>
                    <a:cubicBezTo>
                      <a:pt x="43802" y="107090"/>
                      <a:pt x="44233" y="22617"/>
                      <a:pt x="40367" y="21573"/>
                    </a:cubicBezTo>
                    <a:cubicBezTo>
                      <a:pt x="40350" y="21569"/>
                      <a:pt x="40334" y="21567"/>
                      <a:pt x="40317" y="21567"/>
                    </a:cubicBezTo>
                    <a:cubicBezTo>
                      <a:pt x="36542" y="21567"/>
                      <a:pt x="41104" y="139078"/>
                      <a:pt x="40367" y="140117"/>
                    </a:cubicBezTo>
                    <a:cubicBezTo>
                      <a:pt x="40362" y="140125"/>
                      <a:pt x="40356" y="140129"/>
                      <a:pt x="40350" y="140129"/>
                    </a:cubicBezTo>
                    <a:cubicBezTo>
                      <a:pt x="39586" y="140129"/>
                      <a:pt x="36827" y="71635"/>
                      <a:pt x="34065" y="71635"/>
                    </a:cubicBezTo>
                    <a:cubicBezTo>
                      <a:pt x="31286" y="71635"/>
                      <a:pt x="33371" y="123778"/>
                      <a:pt x="33371" y="123778"/>
                    </a:cubicBezTo>
                    <a:cubicBezTo>
                      <a:pt x="33371" y="123778"/>
                      <a:pt x="20857" y="29917"/>
                      <a:pt x="16685" y="29569"/>
                    </a:cubicBezTo>
                    <a:cubicBezTo>
                      <a:pt x="16674" y="29568"/>
                      <a:pt x="16663" y="29567"/>
                      <a:pt x="16653" y="29567"/>
                    </a:cubicBezTo>
                    <a:cubicBezTo>
                      <a:pt x="12623" y="29567"/>
                      <a:pt x="24427" y="93555"/>
                      <a:pt x="24341" y="93555"/>
                    </a:cubicBezTo>
                    <a:cubicBezTo>
                      <a:pt x="24340" y="93555"/>
                      <a:pt x="24338" y="93548"/>
                      <a:pt x="24334" y="93533"/>
                    </a:cubicBezTo>
                    <a:cubicBezTo>
                      <a:pt x="23988" y="92143"/>
                      <a:pt x="10080" y="39654"/>
                      <a:pt x="6952" y="39654"/>
                    </a:cubicBezTo>
                    <a:cubicBezTo>
                      <a:pt x="3823" y="39654"/>
                      <a:pt x="29547" y="141507"/>
                      <a:pt x="29547" y="141507"/>
                    </a:cubicBezTo>
                    <a:cubicBezTo>
                      <a:pt x="29547" y="141507"/>
                      <a:pt x="8607" y="59109"/>
                      <a:pt x="4249" y="59109"/>
                    </a:cubicBezTo>
                    <a:cubicBezTo>
                      <a:pt x="4222" y="59109"/>
                      <a:pt x="4195" y="59112"/>
                      <a:pt x="4169" y="59119"/>
                    </a:cubicBezTo>
                    <a:cubicBezTo>
                      <a:pt x="1905" y="59685"/>
                      <a:pt x="7630" y="83812"/>
                      <a:pt x="13339" y="105753"/>
                    </a:cubicBezTo>
                    <a:lnTo>
                      <a:pt x="13339" y="105753"/>
                    </a:lnTo>
                    <a:cubicBezTo>
                      <a:pt x="9002" y="91885"/>
                      <a:pt x="4043" y="79231"/>
                      <a:pt x="390" y="79231"/>
                    </a:cubicBezTo>
                    <a:cubicBezTo>
                      <a:pt x="258" y="79231"/>
                      <a:pt x="128" y="79248"/>
                      <a:pt x="0" y="79281"/>
                    </a:cubicBezTo>
                    <a:lnTo>
                      <a:pt x="22598" y="161321"/>
                    </a:lnTo>
                    <a:lnTo>
                      <a:pt x="52838" y="161321"/>
                    </a:lnTo>
                    <a:cubicBezTo>
                      <a:pt x="52838" y="161321"/>
                      <a:pt x="86211" y="41041"/>
                      <a:pt x="79955" y="37220"/>
                    </a:cubicBezTo>
                    <a:lnTo>
                      <a:pt x="79955" y="37220"/>
                    </a:lnTo>
                    <a:lnTo>
                      <a:pt x="50059" y="157497"/>
                    </a:lnTo>
                    <a:cubicBezTo>
                      <a:pt x="50059" y="157497"/>
                      <a:pt x="66744" y="52165"/>
                      <a:pt x="65354" y="48341"/>
                    </a:cubicBezTo>
                    <a:cubicBezTo>
                      <a:pt x="65325" y="48260"/>
                      <a:pt x="65289" y="48221"/>
                      <a:pt x="65246" y="48221"/>
                    </a:cubicBezTo>
                    <a:cubicBezTo>
                      <a:pt x="63294" y="48221"/>
                      <a:pt x="47971" y="132817"/>
                      <a:pt x="47971" y="132817"/>
                    </a:cubicBezTo>
                    <a:cubicBezTo>
                      <a:pt x="47971" y="132817"/>
                      <a:pt x="57010" y="1760"/>
                      <a:pt x="53533" y="21"/>
                    </a:cubicBezTo>
                    <a:cubicBezTo>
                      <a:pt x="53505" y="8"/>
                      <a:pt x="53478" y="1"/>
                      <a:pt x="53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4"/>
              <p:cNvSpPr/>
              <p:nvPr/>
            </p:nvSpPr>
            <p:spPr>
              <a:xfrm>
                <a:off x="975825" y="4460176"/>
                <a:ext cx="656175" cy="1034224"/>
              </a:xfrm>
              <a:custGeom>
                <a:avLst/>
                <a:gdLst/>
                <a:ahLst/>
                <a:cxnLst/>
                <a:rect l="l" t="t" r="r" b="b"/>
                <a:pathLst>
                  <a:path w="26247" h="41369" extrusionOk="0">
                    <a:moveTo>
                      <a:pt x="0" y="1"/>
                    </a:moveTo>
                    <a:lnTo>
                      <a:pt x="3824" y="41369"/>
                    </a:lnTo>
                    <a:lnTo>
                      <a:pt x="26246" y="41369"/>
                    </a:lnTo>
                    <a:lnTo>
                      <a:pt x="35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1" name="Google Shape;431;p24"/>
          <p:cNvGrpSpPr/>
          <p:nvPr/>
        </p:nvGrpSpPr>
        <p:grpSpPr>
          <a:xfrm>
            <a:off x="4431926" y="2250841"/>
            <a:ext cx="1291803" cy="2656580"/>
            <a:chOff x="4754848" y="2188495"/>
            <a:chExt cx="1291803" cy="2656580"/>
          </a:xfrm>
        </p:grpSpPr>
        <p:sp>
          <p:nvSpPr>
            <p:cNvPr id="432" name="Google Shape;432;p24"/>
            <p:cNvSpPr/>
            <p:nvPr/>
          </p:nvSpPr>
          <p:spPr>
            <a:xfrm>
              <a:off x="4778975" y="4690275"/>
              <a:ext cx="776400" cy="154800"/>
            </a:xfrm>
            <a:prstGeom prst="ellipse">
              <a:avLst/>
            </a:prstGeom>
            <a:solidFill>
              <a:srgbClr val="000000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24"/>
            <p:cNvGrpSpPr/>
            <p:nvPr/>
          </p:nvGrpSpPr>
          <p:grpSpPr>
            <a:xfrm>
              <a:off x="4754848" y="2188495"/>
              <a:ext cx="1291803" cy="2589757"/>
              <a:chOff x="4309600" y="1213175"/>
              <a:chExt cx="2126425" cy="4262975"/>
            </a:xfrm>
          </p:grpSpPr>
          <p:sp>
            <p:nvSpPr>
              <p:cNvPr id="434" name="Google Shape;434;p24"/>
              <p:cNvSpPr/>
              <p:nvPr/>
            </p:nvSpPr>
            <p:spPr>
              <a:xfrm>
                <a:off x="4872300" y="1410575"/>
                <a:ext cx="918425" cy="3846200"/>
              </a:xfrm>
              <a:custGeom>
                <a:avLst/>
                <a:gdLst/>
                <a:ahLst/>
                <a:cxnLst/>
                <a:rect l="l" t="t" r="r" b="b"/>
                <a:pathLst>
                  <a:path w="36737" h="153848" extrusionOk="0">
                    <a:moveTo>
                      <a:pt x="36720" y="0"/>
                    </a:moveTo>
                    <a:cubicBezTo>
                      <a:pt x="36704" y="0"/>
                      <a:pt x="36633" y="120"/>
                      <a:pt x="36513" y="360"/>
                    </a:cubicBezTo>
                    <a:lnTo>
                      <a:pt x="35975" y="1449"/>
                    </a:lnTo>
                    <a:cubicBezTo>
                      <a:pt x="35491" y="2484"/>
                      <a:pt x="34830" y="3893"/>
                      <a:pt x="33997" y="5671"/>
                    </a:cubicBezTo>
                    <a:cubicBezTo>
                      <a:pt x="32304" y="9351"/>
                      <a:pt x="29860" y="14675"/>
                      <a:pt x="26958" y="21313"/>
                    </a:cubicBezTo>
                    <a:cubicBezTo>
                      <a:pt x="21207" y="34588"/>
                      <a:pt x="13310" y="53067"/>
                      <a:pt x="7495" y="74446"/>
                    </a:cubicBezTo>
                    <a:cubicBezTo>
                      <a:pt x="4585" y="85125"/>
                      <a:pt x="2597" y="95517"/>
                      <a:pt x="1462" y="105043"/>
                    </a:cubicBezTo>
                    <a:cubicBezTo>
                      <a:pt x="336" y="114569"/>
                      <a:pt x="1" y="123219"/>
                      <a:pt x="75" y="130469"/>
                    </a:cubicBezTo>
                    <a:cubicBezTo>
                      <a:pt x="134" y="137721"/>
                      <a:pt x="605" y="143576"/>
                      <a:pt x="1007" y="147607"/>
                    </a:cubicBezTo>
                    <a:cubicBezTo>
                      <a:pt x="1207" y="149625"/>
                      <a:pt x="1404" y="151185"/>
                      <a:pt x="1556" y="152242"/>
                    </a:cubicBezTo>
                    <a:cubicBezTo>
                      <a:pt x="1628" y="152724"/>
                      <a:pt x="1686" y="153118"/>
                      <a:pt x="1734" y="153440"/>
                    </a:cubicBezTo>
                    <a:cubicBezTo>
                      <a:pt x="1779" y="153712"/>
                      <a:pt x="1809" y="153847"/>
                      <a:pt x="1825" y="153847"/>
                    </a:cubicBezTo>
                    <a:cubicBezTo>
                      <a:pt x="1841" y="153845"/>
                      <a:pt x="1841" y="153704"/>
                      <a:pt x="1825" y="153429"/>
                    </a:cubicBezTo>
                    <a:cubicBezTo>
                      <a:pt x="1803" y="153105"/>
                      <a:pt x="1771" y="152708"/>
                      <a:pt x="1737" y="152221"/>
                    </a:cubicBezTo>
                    <a:cubicBezTo>
                      <a:pt x="1641" y="151081"/>
                      <a:pt x="1516" y="149534"/>
                      <a:pt x="1353" y="147577"/>
                    </a:cubicBezTo>
                    <a:cubicBezTo>
                      <a:pt x="1060" y="143544"/>
                      <a:pt x="688" y="137697"/>
                      <a:pt x="709" y="130466"/>
                    </a:cubicBezTo>
                    <a:cubicBezTo>
                      <a:pt x="722" y="122000"/>
                      <a:pt x="1247" y="113541"/>
                      <a:pt x="2282" y="105141"/>
                    </a:cubicBezTo>
                    <a:cubicBezTo>
                      <a:pt x="3457" y="95661"/>
                      <a:pt x="5459" y="85322"/>
                      <a:pt x="8361" y="74678"/>
                    </a:cubicBezTo>
                    <a:cubicBezTo>
                      <a:pt x="14154" y="53379"/>
                      <a:pt x="21942" y="34894"/>
                      <a:pt x="27541" y="21563"/>
                    </a:cubicBezTo>
                    <a:cubicBezTo>
                      <a:pt x="30376" y="14968"/>
                      <a:pt x="32682" y="9606"/>
                      <a:pt x="34314" y="5812"/>
                    </a:cubicBezTo>
                    <a:cubicBezTo>
                      <a:pt x="35083" y="4002"/>
                      <a:pt x="35693" y="2572"/>
                      <a:pt x="36140" y="1521"/>
                    </a:cubicBezTo>
                    <a:lnTo>
                      <a:pt x="36596" y="397"/>
                    </a:lnTo>
                    <a:cubicBezTo>
                      <a:pt x="36691" y="141"/>
                      <a:pt x="36737" y="6"/>
                      <a:pt x="36721" y="0"/>
                    </a:cubicBezTo>
                    <a:cubicBezTo>
                      <a:pt x="36720" y="0"/>
                      <a:pt x="36720" y="0"/>
                      <a:pt x="36720" y="0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4"/>
              <p:cNvSpPr/>
              <p:nvPr/>
            </p:nvSpPr>
            <p:spPr>
              <a:xfrm>
                <a:off x="5035650" y="1213175"/>
                <a:ext cx="1003875" cy="1442850"/>
              </a:xfrm>
              <a:custGeom>
                <a:avLst/>
                <a:gdLst/>
                <a:ahLst/>
                <a:cxnLst/>
                <a:rect l="l" t="t" r="r" b="b"/>
                <a:pathLst>
                  <a:path w="40155" h="57714" extrusionOk="0">
                    <a:moveTo>
                      <a:pt x="26553" y="1"/>
                    </a:moveTo>
                    <a:cubicBezTo>
                      <a:pt x="24747" y="1"/>
                      <a:pt x="22940" y="539"/>
                      <a:pt x="21486" y="1616"/>
                    </a:cubicBezTo>
                    <a:cubicBezTo>
                      <a:pt x="18608" y="3746"/>
                      <a:pt x="17333" y="7816"/>
                      <a:pt x="18488" y="11208"/>
                    </a:cubicBezTo>
                    <a:cubicBezTo>
                      <a:pt x="15269" y="11690"/>
                      <a:pt x="12399" y="14033"/>
                      <a:pt x="11281" y="17092"/>
                    </a:cubicBezTo>
                    <a:cubicBezTo>
                      <a:pt x="10165" y="20149"/>
                      <a:pt x="10850" y="23791"/>
                      <a:pt x="13001" y="26235"/>
                    </a:cubicBezTo>
                    <a:cubicBezTo>
                      <a:pt x="12446" y="25973"/>
                      <a:pt x="11861" y="25853"/>
                      <a:pt x="11275" y="25853"/>
                    </a:cubicBezTo>
                    <a:cubicBezTo>
                      <a:pt x="9019" y="25853"/>
                      <a:pt x="6735" y="27623"/>
                      <a:pt x="5975" y="29858"/>
                    </a:cubicBezTo>
                    <a:cubicBezTo>
                      <a:pt x="5014" y="32675"/>
                      <a:pt x="5908" y="35809"/>
                      <a:pt x="7325" y="38423"/>
                    </a:cubicBezTo>
                    <a:cubicBezTo>
                      <a:pt x="7251" y="38421"/>
                      <a:pt x="7177" y="38419"/>
                      <a:pt x="7103" y="38419"/>
                    </a:cubicBezTo>
                    <a:cubicBezTo>
                      <a:pt x="4234" y="38419"/>
                      <a:pt x="1478" y="40521"/>
                      <a:pt x="748" y="43301"/>
                    </a:cubicBezTo>
                    <a:cubicBezTo>
                      <a:pt x="0" y="46155"/>
                      <a:pt x="1465" y="49430"/>
                      <a:pt x="4087" y="50777"/>
                    </a:cubicBezTo>
                    <a:cubicBezTo>
                      <a:pt x="3392" y="52002"/>
                      <a:pt x="3595" y="53668"/>
                      <a:pt x="4558" y="54693"/>
                    </a:cubicBezTo>
                    <a:cubicBezTo>
                      <a:pt x="5186" y="55362"/>
                      <a:pt x="6105" y="55723"/>
                      <a:pt x="7018" y="55723"/>
                    </a:cubicBezTo>
                    <a:cubicBezTo>
                      <a:pt x="7508" y="55723"/>
                      <a:pt x="7996" y="55620"/>
                      <a:pt x="8438" y="55404"/>
                    </a:cubicBezTo>
                    <a:lnTo>
                      <a:pt x="8438" y="55404"/>
                    </a:lnTo>
                    <a:lnTo>
                      <a:pt x="8312" y="56427"/>
                    </a:lnTo>
                    <a:cubicBezTo>
                      <a:pt x="9447" y="57286"/>
                      <a:pt x="10866" y="57713"/>
                      <a:pt x="12287" y="57713"/>
                    </a:cubicBezTo>
                    <a:cubicBezTo>
                      <a:pt x="13763" y="57713"/>
                      <a:pt x="15240" y="57251"/>
                      <a:pt x="16398" y="56331"/>
                    </a:cubicBezTo>
                    <a:cubicBezTo>
                      <a:pt x="18669" y="54523"/>
                      <a:pt x="19500" y="51123"/>
                      <a:pt x="18315" y="48471"/>
                    </a:cubicBezTo>
                    <a:lnTo>
                      <a:pt x="18315" y="48471"/>
                    </a:lnTo>
                    <a:cubicBezTo>
                      <a:pt x="18805" y="48625"/>
                      <a:pt x="19313" y="48699"/>
                      <a:pt x="19822" y="48699"/>
                    </a:cubicBezTo>
                    <a:cubicBezTo>
                      <a:pt x="21787" y="48699"/>
                      <a:pt x="23761" y="47609"/>
                      <a:pt x="24691" y="45865"/>
                    </a:cubicBezTo>
                    <a:cubicBezTo>
                      <a:pt x="25863" y="43666"/>
                      <a:pt x="25245" y="40673"/>
                      <a:pt x="23299" y="39118"/>
                    </a:cubicBezTo>
                    <a:lnTo>
                      <a:pt x="23299" y="39118"/>
                    </a:lnTo>
                    <a:cubicBezTo>
                      <a:pt x="23800" y="39213"/>
                      <a:pt x="24307" y="39260"/>
                      <a:pt x="24814" y="39260"/>
                    </a:cubicBezTo>
                    <a:cubicBezTo>
                      <a:pt x="27854" y="39260"/>
                      <a:pt x="30889" y="37606"/>
                      <a:pt x="32436" y="34973"/>
                    </a:cubicBezTo>
                    <a:cubicBezTo>
                      <a:pt x="34239" y="31901"/>
                      <a:pt x="33890" y="27710"/>
                      <a:pt x="31603" y="24976"/>
                    </a:cubicBezTo>
                    <a:cubicBezTo>
                      <a:pt x="34662" y="24723"/>
                      <a:pt x="37474" y="22537"/>
                      <a:pt x="38475" y="19637"/>
                    </a:cubicBezTo>
                    <a:cubicBezTo>
                      <a:pt x="39478" y="16738"/>
                      <a:pt x="38616" y="13282"/>
                      <a:pt x="36369" y="11192"/>
                    </a:cubicBezTo>
                    <a:cubicBezTo>
                      <a:pt x="38951" y="9965"/>
                      <a:pt x="40155" y="6464"/>
                      <a:pt x="38874" y="3908"/>
                    </a:cubicBezTo>
                    <a:cubicBezTo>
                      <a:pt x="37961" y="2088"/>
                      <a:pt x="35915" y="991"/>
                      <a:pt x="33898" y="991"/>
                    </a:cubicBezTo>
                    <a:cubicBezTo>
                      <a:pt x="33080" y="991"/>
                      <a:pt x="32267" y="1171"/>
                      <a:pt x="31537" y="1557"/>
                    </a:cubicBezTo>
                    <a:cubicBezTo>
                      <a:pt x="30098" y="519"/>
                      <a:pt x="28326" y="1"/>
                      <a:pt x="265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4"/>
              <p:cNvSpPr/>
              <p:nvPr/>
            </p:nvSpPr>
            <p:spPr>
              <a:xfrm>
                <a:off x="5025425" y="3041600"/>
                <a:ext cx="612175" cy="2141225"/>
              </a:xfrm>
              <a:custGeom>
                <a:avLst/>
                <a:gdLst/>
                <a:ahLst/>
                <a:cxnLst/>
                <a:rect l="l" t="t" r="r" b="b"/>
                <a:pathLst>
                  <a:path w="24487" h="85649" extrusionOk="0">
                    <a:moveTo>
                      <a:pt x="24462" y="0"/>
                    </a:moveTo>
                    <a:cubicBezTo>
                      <a:pt x="24422" y="0"/>
                      <a:pt x="24198" y="229"/>
                      <a:pt x="23808" y="664"/>
                    </a:cubicBezTo>
                    <a:lnTo>
                      <a:pt x="22059" y="2685"/>
                    </a:lnTo>
                    <a:cubicBezTo>
                      <a:pt x="21127" y="3742"/>
                      <a:pt x="20251" y="4850"/>
                      <a:pt x="19434" y="5997"/>
                    </a:cubicBezTo>
                    <a:cubicBezTo>
                      <a:pt x="18467" y="7334"/>
                      <a:pt x="17293" y="8809"/>
                      <a:pt x="16212" y="10582"/>
                    </a:cubicBezTo>
                    <a:cubicBezTo>
                      <a:pt x="15648" y="11460"/>
                      <a:pt x="15059" y="12374"/>
                      <a:pt x="14447" y="13324"/>
                    </a:cubicBezTo>
                    <a:cubicBezTo>
                      <a:pt x="13840" y="14283"/>
                      <a:pt x="13300" y="15334"/>
                      <a:pt x="12690" y="16394"/>
                    </a:cubicBezTo>
                    <a:cubicBezTo>
                      <a:pt x="11439" y="18497"/>
                      <a:pt x="10344" y="20869"/>
                      <a:pt x="9141" y="23340"/>
                    </a:cubicBezTo>
                    <a:cubicBezTo>
                      <a:pt x="6894" y="28356"/>
                      <a:pt x="4783" y="34038"/>
                      <a:pt x="3174" y="40180"/>
                    </a:cubicBezTo>
                    <a:cubicBezTo>
                      <a:pt x="1630" y="46341"/>
                      <a:pt x="752" y="52339"/>
                      <a:pt x="312" y="57818"/>
                    </a:cubicBezTo>
                    <a:cubicBezTo>
                      <a:pt x="179" y="60563"/>
                      <a:pt x="1" y="63172"/>
                      <a:pt x="86" y="65616"/>
                    </a:cubicBezTo>
                    <a:cubicBezTo>
                      <a:pt x="113" y="66839"/>
                      <a:pt x="81" y="68021"/>
                      <a:pt x="153" y="69152"/>
                    </a:cubicBezTo>
                    <a:cubicBezTo>
                      <a:pt x="233" y="70281"/>
                      <a:pt x="310" y="71365"/>
                      <a:pt x="382" y="72406"/>
                    </a:cubicBezTo>
                    <a:cubicBezTo>
                      <a:pt x="477" y="74482"/>
                      <a:pt x="800" y="76338"/>
                      <a:pt x="1005" y="77973"/>
                    </a:cubicBezTo>
                    <a:cubicBezTo>
                      <a:pt x="1170" y="79373"/>
                      <a:pt x="1407" y="80766"/>
                      <a:pt x="1715" y="82142"/>
                    </a:cubicBezTo>
                    <a:cubicBezTo>
                      <a:pt x="1942" y="83194"/>
                      <a:pt x="2128" y="84056"/>
                      <a:pt x="2277" y="84751"/>
                    </a:cubicBezTo>
                    <a:cubicBezTo>
                      <a:pt x="2414" y="85342"/>
                      <a:pt x="2502" y="85648"/>
                      <a:pt x="2532" y="85648"/>
                    </a:cubicBezTo>
                    <a:cubicBezTo>
                      <a:pt x="2532" y="85648"/>
                      <a:pt x="2533" y="85648"/>
                      <a:pt x="2533" y="85648"/>
                    </a:cubicBezTo>
                    <a:cubicBezTo>
                      <a:pt x="2562" y="85643"/>
                      <a:pt x="2535" y="85321"/>
                      <a:pt x="2456" y="84717"/>
                    </a:cubicBezTo>
                    <a:cubicBezTo>
                      <a:pt x="2349" y="84014"/>
                      <a:pt x="2219" y="83143"/>
                      <a:pt x="2059" y="82081"/>
                    </a:cubicBezTo>
                    <a:cubicBezTo>
                      <a:pt x="1862" y="80944"/>
                      <a:pt x="1644" y="79546"/>
                      <a:pt x="1502" y="77911"/>
                    </a:cubicBezTo>
                    <a:cubicBezTo>
                      <a:pt x="1345" y="76277"/>
                      <a:pt x="1068" y="74429"/>
                      <a:pt x="1015" y="72363"/>
                    </a:cubicBezTo>
                    <a:cubicBezTo>
                      <a:pt x="959" y="71327"/>
                      <a:pt x="903" y="70249"/>
                      <a:pt x="845" y="69128"/>
                    </a:cubicBezTo>
                    <a:cubicBezTo>
                      <a:pt x="792" y="68002"/>
                      <a:pt x="840" y="66831"/>
                      <a:pt x="832" y="65616"/>
                    </a:cubicBezTo>
                    <a:cubicBezTo>
                      <a:pt x="778" y="63191"/>
                      <a:pt x="983" y="60603"/>
                      <a:pt x="1138" y="57882"/>
                    </a:cubicBezTo>
                    <a:cubicBezTo>
                      <a:pt x="1620" y="52451"/>
                      <a:pt x="2514" y="46511"/>
                      <a:pt x="4045" y="40403"/>
                    </a:cubicBezTo>
                    <a:cubicBezTo>
                      <a:pt x="5637" y="34315"/>
                      <a:pt x="7709" y="28673"/>
                      <a:pt x="9894" y="23681"/>
                    </a:cubicBezTo>
                    <a:cubicBezTo>
                      <a:pt x="11068" y="21221"/>
                      <a:pt x="12131" y="18854"/>
                      <a:pt x="13342" y="16751"/>
                    </a:cubicBezTo>
                    <a:cubicBezTo>
                      <a:pt x="13933" y="15694"/>
                      <a:pt x="14455" y="14642"/>
                      <a:pt x="15043" y="13681"/>
                    </a:cubicBezTo>
                    <a:cubicBezTo>
                      <a:pt x="15635" y="12725"/>
                      <a:pt x="16202" y="11807"/>
                      <a:pt x="16745" y="10925"/>
                    </a:cubicBezTo>
                    <a:cubicBezTo>
                      <a:pt x="17788" y="9141"/>
                      <a:pt x="18917" y="7651"/>
                      <a:pt x="19841" y="6295"/>
                    </a:cubicBezTo>
                    <a:cubicBezTo>
                      <a:pt x="20752" y="4927"/>
                      <a:pt x="21614" y="3806"/>
                      <a:pt x="22333" y="2903"/>
                    </a:cubicBezTo>
                    <a:lnTo>
                      <a:pt x="23947" y="782"/>
                    </a:lnTo>
                    <a:cubicBezTo>
                      <a:pt x="24309" y="289"/>
                      <a:pt x="24487" y="23"/>
                      <a:pt x="24466" y="1"/>
                    </a:cubicBezTo>
                    <a:cubicBezTo>
                      <a:pt x="24465" y="1"/>
                      <a:pt x="24463" y="0"/>
                      <a:pt x="24462" y="0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4"/>
              <p:cNvSpPr/>
              <p:nvPr/>
            </p:nvSpPr>
            <p:spPr>
              <a:xfrm>
                <a:off x="4893600" y="2112375"/>
                <a:ext cx="1542425" cy="2884425"/>
              </a:xfrm>
              <a:custGeom>
                <a:avLst/>
                <a:gdLst/>
                <a:ahLst/>
                <a:cxnLst/>
                <a:rect l="l" t="t" r="r" b="b"/>
                <a:pathLst>
                  <a:path w="61697" h="115377" extrusionOk="0">
                    <a:moveTo>
                      <a:pt x="61675" y="1"/>
                    </a:moveTo>
                    <a:cubicBezTo>
                      <a:pt x="61608" y="1"/>
                      <a:pt x="61168" y="197"/>
                      <a:pt x="60387" y="573"/>
                    </a:cubicBezTo>
                    <a:cubicBezTo>
                      <a:pt x="59561" y="994"/>
                      <a:pt x="58302" y="1542"/>
                      <a:pt x="56769" y="2413"/>
                    </a:cubicBezTo>
                    <a:cubicBezTo>
                      <a:pt x="53656" y="4064"/>
                      <a:pt x="49271" y="6702"/>
                      <a:pt x="44197" y="10456"/>
                    </a:cubicBezTo>
                    <a:cubicBezTo>
                      <a:pt x="34058" y="17873"/>
                      <a:pt x="21353" y="30496"/>
                      <a:pt x="12418" y="47671"/>
                    </a:cubicBezTo>
                    <a:cubicBezTo>
                      <a:pt x="3470" y="64852"/>
                      <a:pt x="424" y="82501"/>
                      <a:pt x="163" y="95059"/>
                    </a:cubicBezTo>
                    <a:cubicBezTo>
                      <a:pt x="1" y="101369"/>
                      <a:pt x="355" y="106473"/>
                      <a:pt x="789" y="109971"/>
                    </a:cubicBezTo>
                    <a:cubicBezTo>
                      <a:pt x="957" y="111726"/>
                      <a:pt x="1228" y="113070"/>
                      <a:pt x="1359" y="113989"/>
                    </a:cubicBezTo>
                    <a:cubicBezTo>
                      <a:pt x="1507" y="114897"/>
                      <a:pt x="1600" y="115376"/>
                      <a:pt x="1632" y="115376"/>
                    </a:cubicBezTo>
                    <a:cubicBezTo>
                      <a:pt x="1632" y="115376"/>
                      <a:pt x="1633" y="115376"/>
                      <a:pt x="1633" y="115376"/>
                    </a:cubicBezTo>
                    <a:cubicBezTo>
                      <a:pt x="1662" y="115371"/>
                      <a:pt x="1628" y="114886"/>
                      <a:pt x="1537" y="113962"/>
                    </a:cubicBezTo>
                    <a:cubicBezTo>
                      <a:pt x="1465" y="113041"/>
                      <a:pt x="1249" y="111691"/>
                      <a:pt x="1135" y="109937"/>
                    </a:cubicBezTo>
                    <a:cubicBezTo>
                      <a:pt x="810" y="106441"/>
                      <a:pt x="555" y="101353"/>
                      <a:pt x="797" y="95083"/>
                    </a:cubicBezTo>
                    <a:cubicBezTo>
                      <a:pt x="1217" y="82597"/>
                      <a:pt x="4343" y="65120"/>
                      <a:pt x="13212" y="48086"/>
                    </a:cubicBezTo>
                    <a:cubicBezTo>
                      <a:pt x="22075" y="31055"/>
                      <a:pt x="34596" y="18470"/>
                      <a:pt x="44580" y="10962"/>
                    </a:cubicBezTo>
                    <a:cubicBezTo>
                      <a:pt x="49575" y="7165"/>
                      <a:pt x="53890" y="4458"/>
                      <a:pt x="56942" y="2716"/>
                    </a:cubicBezTo>
                    <a:cubicBezTo>
                      <a:pt x="58443" y="1803"/>
                      <a:pt x="59671" y="1204"/>
                      <a:pt x="60469" y="736"/>
                    </a:cubicBezTo>
                    <a:cubicBezTo>
                      <a:pt x="61279" y="283"/>
                      <a:pt x="61697" y="30"/>
                      <a:pt x="61683" y="3"/>
                    </a:cubicBezTo>
                    <a:cubicBezTo>
                      <a:pt x="61682" y="1"/>
                      <a:pt x="61679" y="1"/>
                      <a:pt x="61675" y="1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4"/>
              <p:cNvSpPr/>
              <p:nvPr/>
            </p:nvSpPr>
            <p:spPr>
              <a:xfrm>
                <a:off x="4309600" y="3618500"/>
                <a:ext cx="1147600" cy="1857650"/>
              </a:xfrm>
              <a:custGeom>
                <a:avLst/>
                <a:gdLst/>
                <a:ahLst/>
                <a:cxnLst/>
                <a:rect l="l" t="t" r="r" b="b"/>
                <a:pathLst>
                  <a:path w="45904" h="74306" extrusionOk="0">
                    <a:moveTo>
                      <a:pt x="11952" y="1"/>
                    </a:moveTo>
                    <a:lnTo>
                      <a:pt x="11952" y="1"/>
                    </a:lnTo>
                    <a:cubicBezTo>
                      <a:pt x="12378" y="1124"/>
                      <a:pt x="12514" y="3989"/>
                      <a:pt x="12522" y="7048"/>
                    </a:cubicBezTo>
                    <a:cubicBezTo>
                      <a:pt x="12535" y="12224"/>
                      <a:pt x="11470" y="17344"/>
                      <a:pt x="9471" y="22115"/>
                    </a:cubicBezTo>
                    <a:cubicBezTo>
                      <a:pt x="1" y="44694"/>
                      <a:pt x="17211" y="74306"/>
                      <a:pt x="17211" y="74306"/>
                    </a:cubicBezTo>
                    <a:lnTo>
                      <a:pt x="35927" y="74306"/>
                    </a:lnTo>
                    <a:cubicBezTo>
                      <a:pt x="45903" y="56888"/>
                      <a:pt x="35177" y="36361"/>
                      <a:pt x="31460" y="29596"/>
                    </a:cubicBezTo>
                    <a:cubicBezTo>
                      <a:pt x="27740" y="22831"/>
                      <a:pt x="38603" y="17453"/>
                      <a:pt x="38603" y="17453"/>
                    </a:cubicBezTo>
                    <a:lnTo>
                      <a:pt x="119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4"/>
              <p:cNvSpPr/>
              <p:nvPr/>
            </p:nvSpPr>
            <p:spPr>
              <a:xfrm rot="1101497">
                <a:off x="5485592" y="2346022"/>
                <a:ext cx="711731" cy="1022957"/>
              </a:xfrm>
              <a:custGeom>
                <a:avLst/>
                <a:gdLst/>
                <a:ahLst/>
                <a:cxnLst/>
                <a:rect l="l" t="t" r="r" b="b"/>
                <a:pathLst>
                  <a:path w="40155" h="57714" extrusionOk="0">
                    <a:moveTo>
                      <a:pt x="26553" y="1"/>
                    </a:moveTo>
                    <a:cubicBezTo>
                      <a:pt x="24747" y="1"/>
                      <a:pt x="22940" y="539"/>
                      <a:pt x="21486" y="1616"/>
                    </a:cubicBezTo>
                    <a:cubicBezTo>
                      <a:pt x="18608" y="3746"/>
                      <a:pt x="17333" y="7816"/>
                      <a:pt x="18488" y="11208"/>
                    </a:cubicBezTo>
                    <a:cubicBezTo>
                      <a:pt x="15269" y="11690"/>
                      <a:pt x="12399" y="14033"/>
                      <a:pt x="11281" y="17092"/>
                    </a:cubicBezTo>
                    <a:cubicBezTo>
                      <a:pt x="10165" y="20149"/>
                      <a:pt x="10850" y="23791"/>
                      <a:pt x="13001" y="26235"/>
                    </a:cubicBezTo>
                    <a:cubicBezTo>
                      <a:pt x="12446" y="25973"/>
                      <a:pt x="11861" y="25853"/>
                      <a:pt x="11275" y="25853"/>
                    </a:cubicBezTo>
                    <a:cubicBezTo>
                      <a:pt x="9019" y="25853"/>
                      <a:pt x="6735" y="27623"/>
                      <a:pt x="5975" y="29858"/>
                    </a:cubicBezTo>
                    <a:cubicBezTo>
                      <a:pt x="5014" y="32675"/>
                      <a:pt x="5908" y="35809"/>
                      <a:pt x="7325" y="38423"/>
                    </a:cubicBezTo>
                    <a:cubicBezTo>
                      <a:pt x="7251" y="38421"/>
                      <a:pt x="7177" y="38419"/>
                      <a:pt x="7103" y="38419"/>
                    </a:cubicBezTo>
                    <a:cubicBezTo>
                      <a:pt x="4234" y="38419"/>
                      <a:pt x="1478" y="40521"/>
                      <a:pt x="748" y="43301"/>
                    </a:cubicBezTo>
                    <a:cubicBezTo>
                      <a:pt x="0" y="46155"/>
                      <a:pt x="1465" y="49430"/>
                      <a:pt x="4087" y="50777"/>
                    </a:cubicBezTo>
                    <a:cubicBezTo>
                      <a:pt x="3392" y="52002"/>
                      <a:pt x="3595" y="53668"/>
                      <a:pt x="4558" y="54693"/>
                    </a:cubicBezTo>
                    <a:cubicBezTo>
                      <a:pt x="5186" y="55362"/>
                      <a:pt x="6105" y="55723"/>
                      <a:pt x="7018" y="55723"/>
                    </a:cubicBezTo>
                    <a:cubicBezTo>
                      <a:pt x="7508" y="55723"/>
                      <a:pt x="7996" y="55620"/>
                      <a:pt x="8438" y="55404"/>
                    </a:cubicBezTo>
                    <a:lnTo>
                      <a:pt x="8438" y="55404"/>
                    </a:lnTo>
                    <a:lnTo>
                      <a:pt x="8312" y="56427"/>
                    </a:lnTo>
                    <a:cubicBezTo>
                      <a:pt x="9447" y="57286"/>
                      <a:pt x="10866" y="57713"/>
                      <a:pt x="12287" y="57713"/>
                    </a:cubicBezTo>
                    <a:cubicBezTo>
                      <a:pt x="13763" y="57713"/>
                      <a:pt x="15240" y="57251"/>
                      <a:pt x="16398" y="56331"/>
                    </a:cubicBezTo>
                    <a:cubicBezTo>
                      <a:pt x="18669" y="54523"/>
                      <a:pt x="19500" y="51123"/>
                      <a:pt x="18315" y="48471"/>
                    </a:cubicBezTo>
                    <a:lnTo>
                      <a:pt x="18315" y="48471"/>
                    </a:lnTo>
                    <a:cubicBezTo>
                      <a:pt x="18805" y="48625"/>
                      <a:pt x="19313" y="48699"/>
                      <a:pt x="19822" y="48699"/>
                    </a:cubicBezTo>
                    <a:cubicBezTo>
                      <a:pt x="21787" y="48699"/>
                      <a:pt x="23761" y="47609"/>
                      <a:pt x="24691" y="45865"/>
                    </a:cubicBezTo>
                    <a:cubicBezTo>
                      <a:pt x="25863" y="43666"/>
                      <a:pt x="25245" y="40673"/>
                      <a:pt x="23299" y="39118"/>
                    </a:cubicBezTo>
                    <a:lnTo>
                      <a:pt x="23299" y="39118"/>
                    </a:lnTo>
                    <a:cubicBezTo>
                      <a:pt x="23800" y="39213"/>
                      <a:pt x="24307" y="39260"/>
                      <a:pt x="24814" y="39260"/>
                    </a:cubicBezTo>
                    <a:cubicBezTo>
                      <a:pt x="27854" y="39260"/>
                      <a:pt x="30889" y="37606"/>
                      <a:pt x="32436" y="34973"/>
                    </a:cubicBezTo>
                    <a:cubicBezTo>
                      <a:pt x="34239" y="31901"/>
                      <a:pt x="33890" y="27710"/>
                      <a:pt x="31603" y="24976"/>
                    </a:cubicBezTo>
                    <a:cubicBezTo>
                      <a:pt x="34662" y="24723"/>
                      <a:pt x="37474" y="22537"/>
                      <a:pt x="38475" y="19637"/>
                    </a:cubicBezTo>
                    <a:cubicBezTo>
                      <a:pt x="39478" y="16738"/>
                      <a:pt x="38616" y="13282"/>
                      <a:pt x="36369" y="11192"/>
                    </a:cubicBezTo>
                    <a:cubicBezTo>
                      <a:pt x="38951" y="9965"/>
                      <a:pt x="40155" y="6464"/>
                      <a:pt x="38874" y="3908"/>
                    </a:cubicBezTo>
                    <a:cubicBezTo>
                      <a:pt x="37961" y="2088"/>
                      <a:pt x="35915" y="991"/>
                      <a:pt x="33898" y="991"/>
                    </a:cubicBezTo>
                    <a:cubicBezTo>
                      <a:pt x="33080" y="991"/>
                      <a:pt x="32267" y="1171"/>
                      <a:pt x="31537" y="1557"/>
                    </a:cubicBezTo>
                    <a:cubicBezTo>
                      <a:pt x="30098" y="519"/>
                      <a:pt x="28326" y="1"/>
                      <a:pt x="265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Hình ảnh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79" y="1022518"/>
            <a:ext cx="3207691" cy="3362445"/>
          </a:xfrm>
          <a:prstGeom prst="rect">
            <a:avLst/>
          </a:prstGeom>
        </p:spPr>
      </p:pic>
      <p:pic>
        <p:nvPicPr>
          <p:cNvPr id="3" name="Hình ảnh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150" y="1007651"/>
            <a:ext cx="3210284" cy="339217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906781" y="20069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2919" y="1265733"/>
            <a:ext cx="51241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information University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topics about the school, a place to exchange and answer questions between students who have been studying at the school and candidates.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55845" y="361845"/>
            <a:ext cx="5361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SOLUTION</a:t>
            </a:r>
            <a:endParaRPr lang="en-US" sz="32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Frigo Breda: &quot;Stockspots Is A flexible hub for unexpected enquires .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280" y="1540429"/>
            <a:ext cx="3603071" cy="360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97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5"/>
          <p:cNvSpPr/>
          <p:nvPr/>
        </p:nvSpPr>
        <p:spPr>
          <a:xfrm>
            <a:off x="444462" y="4477583"/>
            <a:ext cx="1825500" cy="262200"/>
          </a:xfrm>
          <a:prstGeom prst="ellipse">
            <a:avLst/>
          </a:prstGeom>
          <a:solidFill>
            <a:srgbClr val="E4CE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5"/>
          <p:cNvSpPr txBox="1">
            <a:spLocks noGrp="1"/>
          </p:cNvSpPr>
          <p:nvPr>
            <p:ph type="ctrTitle" idx="6"/>
          </p:nvPr>
        </p:nvSpPr>
        <p:spPr>
          <a:xfrm>
            <a:off x="4363014" y="1188485"/>
            <a:ext cx="2403873" cy="878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ho?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6" name="Google Shape;446;p25"/>
          <p:cNvSpPr txBox="1">
            <a:spLocks noGrp="1"/>
          </p:cNvSpPr>
          <p:nvPr>
            <p:ph type="subTitle" idx="1"/>
          </p:nvPr>
        </p:nvSpPr>
        <p:spPr>
          <a:xfrm>
            <a:off x="2800358" y="2957353"/>
            <a:ext cx="1724761" cy="1585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2000" dirty="0" smtClean="0"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Manage and control all website content</a:t>
            </a:r>
          </a:p>
          <a:p>
            <a:pPr marL="0" lvl="0" indent="0"/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7" name="Google Shape;447;p25"/>
          <p:cNvSpPr/>
          <p:nvPr/>
        </p:nvSpPr>
        <p:spPr>
          <a:xfrm>
            <a:off x="1350850" y="2868075"/>
            <a:ext cx="214200" cy="187500"/>
          </a:xfrm>
          <a:prstGeom prst="ellipse">
            <a:avLst/>
          </a:prstGeom>
          <a:solidFill>
            <a:srgbClr val="B07D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5"/>
          <p:cNvSpPr txBox="1">
            <a:spLocks noGrp="1"/>
          </p:cNvSpPr>
          <p:nvPr>
            <p:ph type="ctrTitle"/>
          </p:nvPr>
        </p:nvSpPr>
        <p:spPr>
          <a:xfrm>
            <a:off x="2622843" y="2333552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dmin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9" name="Google Shape;449;p25"/>
          <p:cNvSpPr txBox="1">
            <a:spLocks noGrp="1"/>
          </p:cNvSpPr>
          <p:nvPr>
            <p:ph type="subTitle" idx="2"/>
          </p:nvPr>
        </p:nvSpPr>
        <p:spPr>
          <a:xfrm>
            <a:off x="6910707" y="3006270"/>
            <a:ext cx="1737716" cy="15222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atch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interact about the universities they are interested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0" name="Google Shape;450;p25"/>
          <p:cNvGrpSpPr/>
          <p:nvPr/>
        </p:nvGrpSpPr>
        <p:grpSpPr>
          <a:xfrm rot="-1389160">
            <a:off x="3880072" y="1854998"/>
            <a:ext cx="449199" cy="474679"/>
            <a:chOff x="5737500" y="2084200"/>
            <a:chExt cx="596075" cy="684500"/>
          </a:xfrm>
        </p:grpSpPr>
        <p:sp>
          <p:nvSpPr>
            <p:cNvPr id="451" name="Google Shape;451;p25"/>
            <p:cNvSpPr/>
            <p:nvPr/>
          </p:nvSpPr>
          <p:spPr>
            <a:xfrm>
              <a:off x="5737500" y="2084200"/>
              <a:ext cx="596075" cy="684500"/>
            </a:xfrm>
            <a:custGeom>
              <a:avLst/>
              <a:gdLst/>
              <a:ahLst/>
              <a:cxnLst/>
              <a:rect l="l" t="t" r="r" b="b"/>
              <a:pathLst>
                <a:path w="23843" h="27380" extrusionOk="0">
                  <a:moveTo>
                    <a:pt x="10038" y="1"/>
                  </a:moveTo>
                  <a:lnTo>
                    <a:pt x="0" y="20295"/>
                  </a:lnTo>
                  <a:lnTo>
                    <a:pt x="10534" y="27379"/>
                  </a:lnTo>
                  <a:lnTo>
                    <a:pt x="23327" y="1959"/>
                  </a:lnTo>
                  <a:cubicBezTo>
                    <a:pt x="23842" y="934"/>
                    <a:pt x="23715" y="560"/>
                    <a:pt x="23255" y="560"/>
                  </a:cubicBezTo>
                  <a:cubicBezTo>
                    <a:pt x="22015" y="560"/>
                    <a:pt x="18361" y="3272"/>
                    <a:pt x="18361" y="3272"/>
                  </a:cubicBezTo>
                  <a:lnTo>
                    <a:pt x="100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5986100" y="2105000"/>
              <a:ext cx="325100" cy="640525"/>
            </a:xfrm>
            <a:custGeom>
              <a:avLst/>
              <a:gdLst/>
              <a:ahLst/>
              <a:cxnLst/>
              <a:rect l="l" t="t" r="r" b="b"/>
              <a:pathLst>
                <a:path w="13004" h="25621" extrusionOk="0">
                  <a:moveTo>
                    <a:pt x="12947" y="0"/>
                  </a:moveTo>
                  <a:cubicBezTo>
                    <a:pt x="12878" y="0"/>
                    <a:pt x="9954" y="5700"/>
                    <a:pt x="6401" y="12757"/>
                  </a:cubicBezTo>
                  <a:cubicBezTo>
                    <a:pt x="2842" y="19834"/>
                    <a:pt x="1" y="25591"/>
                    <a:pt x="56" y="25620"/>
                  </a:cubicBezTo>
                  <a:cubicBezTo>
                    <a:pt x="56" y="25620"/>
                    <a:pt x="56" y="25620"/>
                    <a:pt x="56" y="25620"/>
                  </a:cubicBezTo>
                  <a:cubicBezTo>
                    <a:pt x="125" y="25620"/>
                    <a:pt x="3054" y="19917"/>
                    <a:pt x="6605" y="12859"/>
                  </a:cubicBezTo>
                  <a:cubicBezTo>
                    <a:pt x="10165" y="5786"/>
                    <a:pt x="13003" y="27"/>
                    <a:pt x="12948" y="0"/>
                  </a:cubicBezTo>
                  <a:cubicBezTo>
                    <a:pt x="12948" y="0"/>
                    <a:pt x="12948" y="0"/>
                    <a:pt x="1294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6211050" y="2145575"/>
              <a:ext cx="10725" cy="64500"/>
            </a:xfrm>
            <a:custGeom>
              <a:avLst/>
              <a:gdLst/>
              <a:ahLst/>
              <a:cxnLst/>
              <a:rect l="l" t="t" r="r" b="b"/>
              <a:pathLst>
                <a:path w="429" h="2580" extrusionOk="0">
                  <a:moveTo>
                    <a:pt x="362" y="0"/>
                  </a:moveTo>
                  <a:cubicBezTo>
                    <a:pt x="300" y="0"/>
                    <a:pt x="137" y="561"/>
                    <a:pt x="69" y="1274"/>
                  </a:cubicBezTo>
                  <a:cubicBezTo>
                    <a:pt x="0" y="1993"/>
                    <a:pt x="58" y="2580"/>
                    <a:pt x="122" y="2580"/>
                  </a:cubicBezTo>
                  <a:cubicBezTo>
                    <a:pt x="122" y="2580"/>
                    <a:pt x="122" y="2580"/>
                    <a:pt x="122" y="2580"/>
                  </a:cubicBezTo>
                  <a:cubicBezTo>
                    <a:pt x="186" y="2580"/>
                    <a:pt x="229" y="2003"/>
                    <a:pt x="295" y="1296"/>
                  </a:cubicBezTo>
                  <a:cubicBezTo>
                    <a:pt x="362" y="588"/>
                    <a:pt x="428" y="14"/>
                    <a:pt x="364" y="1"/>
                  </a:cubicBezTo>
                  <a:cubicBezTo>
                    <a:pt x="363" y="0"/>
                    <a:pt x="362" y="0"/>
                    <a:pt x="362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6186875" y="2163300"/>
              <a:ext cx="14550" cy="64525"/>
            </a:xfrm>
            <a:custGeom>
              <a:avLst/>
              <a:gdLst/>
              <a:ahLst/>
              <a:cxnLst/>
              <a:rect l="l" t="t" r="r" b="b"/>
              <a:pathLst>
                <a:path w="582" h="2581" extrusionOk="0">
                  <a:moveTo>
                    <a:pt x="516" y="1"/>
                  </a:moveTo>
                  <a:cubicBezTo>
                    <a:pt x="453" y="1"/>
                    <a:pt x="227" y="546"/>
                    <a:pt x="115" y="1259"/>
                  </a:cubicBezTo>
                  <a:cubicBezTo>
                    <a:pt x="0" y="1984"/>
                    <a:pt x="60" y="2581"/>
                    <a:pt x="120" y="2581"/>
                  </a:cubicBezTo>
                  <a:cubicBezTo>
                    <a:pt x="184" y="2581"/>
                    <a:pt x="233" y="2000"/>
                    <a:pt x="339" y="1294"/>
                  </a:cubicBezTo>
                  <a:cubicBezTo>
                    <a:pt x="448" y="589"/>
                    <a:pt x="581" y="21"/>
                    <a:pt x="519" y="1"/>
                  </a:cubicBezTo>
                  <a:cubicBezTo>
                    <a:pt x="518" y="1"/>
                    <a:pt x="517" y="1"/>
                    <a:pt x="516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5916175" y="2559825"/>
              <a:ext cx="158725" cy="151975"/>
            </a:xfrm>
            <a:custGeom>
              <a:avLst/>
              <a:gdLst/>
              <a:ahLst/>
              <a:cxnLst/>
              <a:rect l="l" t="t" r="r" b="b"/>
              <a:pathLst>
                <a:path w="6349" h="6079" extrusionOk="0">
                  <a:moveTo>
                    <a:pt x="5773" y="1"/>
                  </a:moveTo>
                  <a:cubicBezTo>
                    <a:pt x="5553" y="1"/>
                    <a:pt x="5276" y="26"/>
                    <a:pt x="4962" y="95"/>
                  </a:cubicBezTo>
                  <a:cubicBezTo>
                    <a:pt x="4113" y="272"/>
                    <a:pt x="3006" y="869"/>
                    <a:pt x="2150" y="1880"/>
                  </a:cubicBezTo>
                  <a:cubicBezTo>
                    <a:pt x="1292" y="2889"/>
                    <a:pt x="806" y="3992"/>
                    <a:pt x="482" y="4775"/>
                  </a:cubicBezTo>
                  <a:cubicBezTo>
                    <a:pt x="163" y="5566"/>
                    <a:pt x="1" y="6068"/>
                    <a:pt x="30" y="6079"/>
                  </a:cubicBezTo>
                  <a:cubicBezTo>
                    <a:pt x="30" y="6079"/>
                    <a:pt x="31" y="6079"/>
                    <a:pt x="31" y="6079"/>
                  </a:cubicBezTo>
                  <a:cubicBezTo>
                    <a:pt x="67" y="6079"/>
                    <a:pt x="281" y="5598"/>
                    <a:pt x="629" y="4839"/>
                  </a:cubicBezTo>
                  <a:cubicBezTo>
                    <a:pt x="990" y="4076"/>
                    <a:pt x="1491" y="3000"/>
                    <a:pt x="2321" y="2027"/>
                  </a:cubicBezTo>
                  <a:cubicBezTo>
                    <a:pt x="3152" y="1055"/>
                    <a:pt x="4195" y="461"/>
                    <a:pt x="5000" y="250"/>
                  </a:cubicBezTo>
                  <a:cubicBezTo>
                    <a:pt x="5809" y="29"/>
                    <a:pt x="6346" y="119"/>
                    <a:pt x="6346" y="73"/>
                  </a:cubicBezTo>
                  <a:cubicBezTo>
                    <a:pt x="6348" y="62"/>
                    <a:pt x="6220" y="31"/>
                    <a:pt x="5978" y="9"/>
                  </a:cubicBezTo>
                  <a:cubicBezTo>
                    <a:pt x="5917" y="3"/>
                    <a:pt x="5848" y="1"/>
                    <a:pt x="577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6232500" y="2137200"/>
              <a:ext cx="31300" cy="64825"/>
            </a:xfrm>
            <a:custGeom>
              <a:avLst/>
              <a:gdLst/>
              <a:ahLst/>
              <a:cxnLst/>
              <a:rect l="l" t="t" r="r" b="b"/>
              <a:pathLst>
                <a:path w="1252" h="2593" extrusionOk="0">
                  <a:moveTo>
                    <a:pt x="416" y="0"/>
                  </a:moveTo>
                  <a:cubicBezTo>
                    <a:pt x="352" y="0"/>
                    <a:pt x="1" y="653"/>
                    <a:pt x="255" y="1464"/>
                  </a:cubicBezTo>
                  <a:cubicBezTo>
                    <a:pt x="486" y="2243"/>
                    <a:pt x="1093" y="2592"/>
                    <a:pt x="1196" y="2592"/>
                  </a:cubicBezTo>
                  <a:cubicBezTo>
                    <a:pt x="1205" y="2592"/>
                    <a:pt x="1210" y="2590"/>
                    <a:pt x="1211" y="2584"/>
                  </a:cubicBezTo>
                  <a:cubicBezTo>
                    <a:pt x="1251" y="2533"/>
                    <a:pt x="690" y="2152"/>
                    <a:pt x="473" y="1398"/>
                  </a:cubicBezTo>
                  <a:cubicBezTo>
                    <a:pt x="233" y="651"/>
                    <a:pt x="484" y="23"/>
                    <a:pt x="422" y="3"/>
                  </a:cubicBezTo>
                  <a:cubicBezTo>
                    <a:pt x="420" y="1"/>
                    <a:pt x="418" y="0"/>
                    <a:pt x="416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6087075" y="2353150"/>
              <a:ext cx="65500" cy="128350"/>
            </a:xfrm>
            <a:custGeom>
              <a:avLst/>
              <a:gdLst/>
              <a:ahLst/>
              <a:cxnLst/>
              <a:rect l="l" t="t" r="r" b="b"/>
              <a:pathLst>
                <a:path w="2620" h="5134" extrusionOk="0">
                  <a:moveTo>
                    <a:pt x="2562" y="0"/>
                  </a:moveTo>
                  <a:cubicBezTo>
                    <a:pt x="2493" y="0"/>
                    <a:pt x="1892" y="1117"/>
                    <a:pt x="1209" y="2516"/>
                  </a:cubicBezTo>
                  <a:cubicBezTo>
                    <a:pt x="515" y="3935"/>
                    <a:pt x="0" y="5106"/>
                    <a:pt x="56" y="5133"/>
                  </a:cubicBezTo>
                  <a:cubicBezTo>
                    <a:pt x="56" y="5133"/>
                    <a:pt x="57" y="5133"/>
                    <a:pt x="58" y="5133"/>
                  </a:cubicBezTo>
                  <a:cubicBezTo>
                    <a:pt x="128" y="5133"/>
                    <a:pt x="730" y="4015"/>
                    <a:pt x="1413" y="2616"/>
                  </a:cubicBezTo>
                  <a:cubicBezTo>
                    <a:pt x="2105" y="1199"/>
                    <a:pt x="2619" y="28"/>
                    <a:pt x="2564" y="1"/>
                  </a:cubicBezTo>
                  <a:cubicBezTo>
                    <a:pt x="2563" y="1"/>
                    <a:pt x="2562" y="0"/>
                    <a:pt x="256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8" name="Google Shape;458;p25"/>
          <p:cNvSpPr txBox="1">
            <a:spLocks noGrp="1"/>
          </p:cNvSpPr>
          <p:nvPr>
            <p:ph type="ctrTitle" idx="3"/>
          </p:nvPr>
        </p:nvSpPr>
        <p:spPr>
          <a:xfrm>
            <a:off x="6790088" y="2398871"/>
            <a:ext cx="114829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9" name="Google Shape;459;p25"/>
          <p:cNvGrpSpPr/>
          <p:nvPr/>
        </p:nvGrpSpPr>
        <p:grpSpPr>
          <a:xfrm>
            <a:off x="440047" y="628503"/>
            <a:ext cx="3793001" cy="4048179"/>
            <a:chOff x="1201350" y="238125"/>
            <a:chExt cx="5033175" cy="5837317"/>
          </a:xfrm>
        </p:grpSpPr>
        <p:sp>
          <p:nvSpPr>
            <p:cNvPr id="460" name="Google Shape;460;p25"/>
            <p:cNvSpPr/>
            <p:nvPr/>
          </p:nvSpPr>
          <p:spPr>
            <a:xfrm>
              <a:off x="1732900" y="238125"/>
              <a:ext cx="1318225" cy="1584675"/>
            </a:xfrm>
            <a:custGeom>
              <a:avLst/>
              <a:gdLst/>
              <a:ahLst/>
              <a:cxnLst/>
              <a:rect l="l" t="t" r="r" b="b"/>
              <a:pathLst>
                <a:path w="52729" h="63387" extrusionOk="0">
                  <a:moveTo>
                    <a:pt x="15014" y="0"/>
                  </a:moveTo>
                  <a:cubicBezTo>
                    <a:pt x="14943" y="0"/>
                    <a:pt x="14871" y="1"/>
                    <a:pt x="14800" y="2"/>
                  </a:cubicBezTo>
                  <a:cubicBezTo>
                    <a:pt x="9923" y="82"/>
                    <a:pt x="5345" y="3143"/>
                    <a:pt x="2897" y="7361"/>
                  </a:cubicBezTo>
                  <a:cubicBezTo>
                    <a:pt x="448" y="11579"/>
                    <a:pt x="0" y="16784"/>
                    <a:pt x="1105" y="21535"/>
                  </a:cubicBezTo>
                  <a:cubicBezTo>
                    <a:pt x="2207" y="26285"/>
                    <a:pt x="4766" y="30608"/>
                    <a:pt x="7938" y="34314"/>
                  </a:cubicBezTo>
                  <a:lnTo>
                    <a:pt x="7605" y="33533"/>
                  </a:lnTo>
                  <a:lnTo>
                    <a:pt x="7605" y="33533"/>
                  </a:lnTo>
                  <a:cubicBezTo>
                    <a:pt x="11001" y="37549"/>
                    <a:pt x="12813" y="42621"/>
                    <a:pt x="14868" y="47461"/>
                  </a:cubicBezTo>
                  <a:cubicBezTo>
                    <a:pt x="16924" y="52300"/>
                    <a:pt x="19450" y="57212"/>
                    <a:pt x="23735" y="60257"/>
                  </a:cubicBezTo>
                  <a:cubicBezTo>
                    <a:pt x="26785" y="62425"/>
                    <a:pt x="30444" y="63386"/>
                    <a:pt x="34179" y="63386"/>
                  </a:cubicBezTo>
                  <a:cubicBezTo>
                    <a:pt x="38176" y="63386"/>
                    <a:pt x="42261" y="62286"/>
                    <a:pt x="45784" y="60384"/>
                  </a:cubicBezTo>
                  <a:cubicBezTo>
                    <a:pt x="47594" y="59406"/>
                    <a:pt x="49326" y="58215"/>
                    <a:pt x="50617" y="56614"/>
                  </a:cubicBezTo>
                  <a:cubicBezTo>
                    <a:pt x="51910" y="55014"/>
                    <a:pt x="52728" y="52959"/>
                    <a:pt x="52535" y="50912"/>
                  </a:cubicBezTo>
                  <a:cubicBezTo>
                    <a:pt x="52342" y="48847"/>
                    <a:pt x="51149" y="46979"/>
                    <a:pt x="49634" y="45564"/>
                  </a:cubicBezTo>
                  <a:cubicBezTo>
                    <a:pt x="48120" y="44147"/>
                    <a:pt x="46290" y="43123"/>
                    <a:pt x="44480" y="42111"/>
                  </a:cubicBezTo>
                  <a:cubicBezTo>
                    <a:pt x="46179" y="41328"/>
                    <a:pt x="47463" y="39701"/>
                    <a:pt x="47829" y="37869"/>
                  </a:cubicBezTo>
                  <a:cubicBezTo>
                    <a:pt x="48197" y="36035"/>
                    <a:pt x="47638" y="34039"/>
                    <a:pt x="46372" y="32661"/>
                  </a:cubicBezTo>
                  <a:cubicBezTo>
                    <a:pt x="44618" y="30754"/>
                    <a:pt x="41881" y="30202"/>
                    <a:pt x="39362" y="29588"/>
                  </a:cubicBezTo>
                  <a:cubicBezTo>
                    <a:pt x="36842" y="28971"/>
                    <a:pt x="34114" y="27991"/>
                    <a:pt x="32906" y="25698"/>
                  </a:cubicBezTo>
                  <a:cubicBezTo>
                    <a:pt x="32030" y="24030"/>
                    <a:pt x="32167" y="22009"/>
                    <a:pt x="32606" y="20177"/>
                  </a:cubicBezTo>
                  <a:cubicBezTo>
                    <a:pt x="33048" y="18346"/>
                    <a:pt x="33768" y="16578"/>
                    <a:pt x="34001" y="14708"/>
                  </a:cubicBezTo>
                  <a:cubicBezTo>
                    <a:pt x="34445" y="11167"/>
                    <a:pt x="32979" y="7443"/>
                    <a:pt x="30242" y="5152"/>
                  </a:cubicBezTo>
                  <a:cubicBezTo>
                    <a:pt x="28146" y="3402"/>
                    <a:pt x="25480" y="2519"/>
                    <a:pt x="22883" y="1677"/>
                  </a:cubicBezTo>
                  <a:cubicBezTo>
                    <a:pt x="20321" y="843"/>
                    <a:pt x="17704" y="0"/>
                    <a:pt x="15014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2332750" y="2023375"/>
              <a:ext cx="3591175" cy="1617250"/>
            </a:xfrm>
            <a:custGeom>
              <a:avLst/>
              <a:gdLst/>
              <a:ahLst/>
              <a:cxnLst/>
              <a:rect l="l" t="t" r="r" b="b"/>
              <a:pathLst>
                <a:path w="143647" h="64690" extrusionOk="0">
                  <a:moveTo>
                    <a:pt x="143646" y="1"/>
                  </a:moveTo>
                  <a:lnTo>
                    <a:pt x="81480" y="7082"/>
                  </a:lnTo>
                  <a:lnTo>
                    <a:pt x="1" y="64689"/>
                  </a:lnTo>
                  <a:lnTo>
                    <a:pt x="81653" y="27264"/>
                  </a:lnTo>
                  <a:lnTo>
                    <a:pt x="143646" y="26292"/>
                  </a:lnTo>
                  <a:lnTo>
                    <a:pt x="1436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1795450" y="338325"/>
              <a:ext cx="774575" cy="978475"/>
            </a:xfrm>
            <a:custGeom>
              <a:avLst/>
              <a:gdLst/>
              <a:ahLst/>
              <a:cxnLst/>
              <a:rect l="l" t="t" r="r" b="b"/>
              <a:pathLst>
                <a:path w="30983" h="39139" extrusionOk="0">
                  <a:moveTo>
                    <a:pt x="16140" y="1"/>
                  </a:moveTo>
                  <a:cubicBezTo>
                    <a:pt x="8341" y="1"/>
                    <a:pt x="8024" y="3668"/>
                    <a:pt x="8024" y="3668"/>
                  </a:cubicBezTo>
                  <a:lnTo>
                    <a:pt x="8108" y="9833"/>
                  </a:lnTo>
                  <a:cubicBezTo>
                    <a:pt x="8108" y="9833"/>
                    <a:pt x="6100" y="8450"/>
                    <a:pt x="4173" y="8450"/>
                  </a:cubicBezTo>
                  <a:cubicBezTo>
                    <a:pt x="2721" y="8450"/>
                    <a:pt x="1315" y="9235"/>
                    <a:pt x="849" y="11989"/>
                  </a:cubicBezTo>
                  <a:cubicBezTo>
                    <a:pt x="0" y="17003"/>
                    <a:pt x="4855" y="17910"/>
                    <a:pt x="4855" y="17910"/>
                  </a:cubicBezTo>
                  <a:lnTo>
                    <a:pt x="3912" y="32419"/>
                  </a:lnTo>
                  <a:cubicBezTo>
                    <a:pt x="3788" y="34320"/>
                    <a:pt x="4409" y="36245"/>
                    <a:pt x="5791" y="37556"/>
                  </a:cubicBezTo>
                  <a:cubicBezTo>
                    <a:pt x="7014" y="38713"/>
                    <a:pt x="8393" y="39139"/>
                    <a:pt x="9761" y="39139"/>
                  </a:cubicBezTo>
                  <a:cubicBezTo>
                    <a:pt x="11925" y="39139"/>
                    <a:pt x="14059" y="38073"/>
                    <a:pt x="15491" y="37159"/>
                  </a:cubicBezTo>
                  <a:cubicBezTo>
                    <a:pt x="16587" y="36458"/>
                    <a:pt x="17239" y="35240"/>
                    <a:pt x="17219" y="33941"/>
                  </a:cubicBezTo>
                  <a:lnTo>
                    <a:pt x="17168" y="30086"/>
                  </a:lnTo>
                  <a:lnTo>
                    <a:pt x="22400" y="30008"/>
                  </a:lnTo>
                  <a:cubicBezTo>
                    <a:pt x="30982" y="29461"/>
                    <a:pt x="29122" y="2257"/>
                    <a:pt x="29122" y="2257"/>
                  </a:cubicBezTo>
                  <a:cubicBezTo>
                    <a:pt x="29076" y="137"/>
                    <a:pt x="24913" y="79"/>
                    <a:pt x="24462" y="79"/>
                  </a:cubicBezTo>
                  <a:cubicBezTo>
                    <a:pt x="24436" y="79"/>
                    <a:pt x="24422" y="79"/>
                    <a:pt x="24422" y="79"/>
                  </a:cubicBezTo>
                  <a:lnTo>
                    <a:pt x="16385" y="2"/>
                  </a:lnTo>
                  <a:cubicBezTo>
                    <a:pt x="16303" y="1"/>
                    <a:pt x="16221" y="1"/>
                    <a:pt x="1614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2367450" y="655175"/>
              <a:ext cx="40575" cy="202950"/>
            </a:xfrm>
            <a:custGeom>
              <a:avLst/>
              <a:gdLst/>
              <a:ahLst/>
              <a:cxnLst/>
              <a:rect l="l" t="t" r="r" b="b"/>
              <a:pathLst>
                <a:path w="1623" h="8118" extrusionOk="0">
                  <a:moveTo>
                    <a:pt x="1175" y="0"/>
                  </a:moveTo>
                  <a:cubicBezTo>
                    <a:pt x="1174" y="0"/>
                    <a:pt x="1174" y="0"/>
                    <a:pt x="1174" y="0"/>
                  </a:cubicBezTo>
                  <a:cubicBezTo>
                    <a:pt x="1019" y="5"/>
                    <a:pt x="948" y="1983"/>
                    <a:pt x="1019" y="4420"/>
                  </a:cubicBezTo>
                  <a:cubicBezTo>
                    <a:pt x="1010" y="5629"/>
                    <a:pt x="1258" y="6796"/>
                    <a:pt x="946" y="7388"/>
                  </a:cubicBezTo>
                  <a:cubicBezTo>
                    <a:pt x="788" y="7685"/>
                    <a:pt x="527" y="7847"/>
                    <a:pt x="345" y="7898"/>
                  </a:cubicBezTo>
                  <a:cubicBezTo>
                    <a:pt x="156" y="7953"/>
                    <a:pt x="32" y="7927"/>
                    <a:pt x="16" y="7967"/>
                  </a:cubicBezTo>
                  <a:cubicBezTo>
                    <a:pt x="1" y="7995"/>
                    <a:pt x="107" y="8108"/>
                    <a:pt x="371" y="8117"/>
                  </a:cubicBezTo>
                  <a:cubicBezTo>
                    <a:pt x="379" y="8118"/>
                    <a:pt x="386" y="8118"/>
                    <a:pt x="394" y="8118"/>
                  </a:cubicBezTo>
                  <a:cubicBezTo>
                    <a:pt x="649" y="8118"/>
                    <a:pt x="1020" y="7975"/>
                    <a:pt x="1287" y="7598"/>
                  </a:cubicBezTo>
                  <a:cubicBezTo>
                    <a:pt x="1560" y="7208"/>
                    <a:pt x="1622" y="6656"/>
                    <a:pt x="1615" y="6124"/>
                  </a:cubicBezTo>
                  <a:cubicBezTo>
                    <a:pt x="1607" y="5549"/>
                    <a:pt x="1598" y="4988"/>
                    <a:pt x="1589" y="4405"/>
                  </a:cubicBezTo>
                  <a:cubicBezTo>
                    <a:pt x="1518" y="1970"/>
                    <a:pt x="1332" y="0"/>
                    <a:pt x="1175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2245925" y="662600"/>
              <a:ext cx="16050" cy="49475"/>
            </a:xfrm>
            <a:custGeom>
              <a:avLst/>
              <a:gdLst/>
              <a:ahLst/>
              <a:cxnLst/>
              <a:rect l="l" t="t" r="r" b="b"/>
              <a:pathLst>
                <a:path w="642" h="1979" extrusionOk="0">
                  <a:moveTo>
                    <a:pt x="259" y="0"/>
                  </a:moveTo>
                  <a:cubicBezTo>
                    <a:pt x="257" y="0"/>
                    <a:pt x="255" y="0"/>
                    <a:pt x="253" y="0"/>
                  </a:cubicBezTo>
                  <a:cubicBezTo>
                    <a:pt x="98" y="9"/>
                    <a:pt x="1" y="462"/>
                    <a:pt x="36" y="1007"/>
                  </a:cubicBezTo>
                  <a:cubicBezTo>
                    <a:pt x="73" y="1550"/>
                    <a:pt x="226" y="1979"/>
                    <a:pt x="382" y="1979"/>
                  </a:cubicBezTo>
                  <a:cubicBezTo>
                    <a:pt x="383" y="1979"/>
                    <a:pt x="385" y="1979"/>
                    <a:pt x="386" y="1979"/>
                  </a:cubicBezTo>
                  <a:cubicBezTo>
                    <a:pt x="544" y="1968"/>
                    <a:pt x="641" y="1517"/>
                    <a:pt x="604" y="970"/>
                  </a:cubicBezTo>
                  <a:cubicBezTo>
                    <a:pt x="569" y="431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2465375" y="656100"/>
              <a:ext cx="16050" cy="49500"/>
            </a:xfrm>
            <a:custGeom>
              <a:avLst/>
              <a:gdLst/>
              <a:ahLst/>
              <a:cxnLst/>
              <a:rect l="l" t="t" r="r" b="b"/>
              <a:pathLst>
                <a:path w="642" h="1980" extrusionOk="0">
                  <a:moveTo>
                    <a:pt x="261" y="1"/>
                  </a:moveTo>
                  <a:cubicBezTo>
                    <a:pt x="259" y="1"/>
                    <a:pt x="257" y="1"/>
                    <a:pt x="256" y="1"/>
                  </a:cubicBezTo>
                  <a:cubicBezTo>
                    <a:pt x="98" y="12"/>
                    <a:pt x="1" y="462"/>
                    <a:pt x="36" y="1010"/>
                  </a:cubicBezTo>
                  <a:cubicBezTo>
                    <a:pt x="73" y="1549"/>
                    <a:pt x="227" y="1979"/>
                    <a:pt x="381" y="1979"/>
                  </a:cubicBezTo>
                  <a:cubicBezTo>
                    <a:pt x="383" y="1979"/>
                    <a:pt x="384" y="1979"/>
                    <a:pt x="386" y="1979"/>
                  </a:cubicBezTo>
                  <a:cubicBezTo>
                    <a:pt x="544" y="1970"/>
                    <a:pt x="641" y="1518"/>
                    <a:pt x="606" y="972"/>
                  </a:cubicBezTo>
                  <a:cubicBezTo>
                    <a:pt x="569" y="431"/>
                    <a:pt x="415" y="1"/>
                    <a:pt x="261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1883100" y="611525"/>
              <a:ext cx="99200" cy="134475"/>
            </a:xfrm>
            <a:custGeom>
              <a:avLst/>
              <a:gdLst/>
              <a:ahLst/>
              <a:cxnLst/>
              <a:rect l="l" t="t" r="r" b="b"/>
              <a:pathLst>
                <a:path w="3968" h="5379" extrusionOk="0">
                  <a:moveTo>
                    <a:pt x="465" y="1"/>
                  </a:moveTo>
                  <a:cubicBezTo>
                    <a:pt x="388" y="1"/>
                    <a:pt x="345" y="13"/>
                    <a:pt x="342" y="30"/>
                  </a:cubicBezTo>
                  <a:cubicBezTo>
                    <a:pt x="324" y="103"/>
                    <a:pt x="719" y="220"/>
                    <a:pt x="1282" y="571"/>
                  </a:cubicBezTo>
                  <a:cubicBezTo>
                    <a:pt x="1631" y="786"/>
                    <a:pt x="2049" y="1114"/>
                    <a:pt x="2420" y="1565"/>
                  </a:cubicBezTo>
                  <a:lnTo>
                    <a:pt x="2420" y="1565"/>
                  </a:lnTo>
                  <a:cubicBezTo>
                    <a:pt x="2320" y="1526"/>
                    <a:pt x="2214" y="1493"/>
                    <a:pt x="2103" y="1467"/>
                  </a:cubicBezTo>
                  <a:cubicBezTo>
                    <a:pt x="1986" y="1438"/>
                    <a:pt x="1863" y="1423"/>
                    <a:pt x="1740" y="1423"/>
                  </a:cubicBezTo>
                  <a:cubicBezTo>
                    <a:pt x="1430" y="1423"/>
                    <a:pt x="1115" y="1514"/>
                    <a:pt x="874" y="1695"/>
                  </a:cubicBezTo>
                  <a:cubicBezTo>
                    <a:pt x="533" y="1939"/>
                    <a:pt x="331" y="2287"/>
                    <a:pt x="224" y="2627"/>
                  </a:cubicBezTo>
                  <a:cubicBezTo>
                    <a:pt x="0" y="3330"/>
                    <a:pt x="244" y="4006"/>
                    <a:pt x="533" y="4405"/>
                  </a:cubicBezTo>
                  <a:cubicBezTo>
                    <a:pt x="1090" y="5158"/>
                    <a:pt x="1649" y="5379"/>
                    <a:pt x="1763" y="5379"/>
                  </a:cubicBezTo>
                  <a:cubicBezTo>
                    <a:pt x="1775" y="5379"/>
                    <a:pt x="1782" y="5377"/>
                    <a:pt x="1783" y="5372"/>
                  </a:cubicBezTo>
                  <a:cubicBezTo>
                    <a:pt x="1848" y="5297"/>
                    <a:pt x="1318" y="4964"/>
                    <a:pt x="876" y="4197"/>
                  </a:cubicBezTo>
                  <a:cubicBezTo>
                    <a:pt x="666" y="3811"/>
                    <a:pt x="533" y="3301"/>
                    <a:pt x="723" y="2793"/>
                  </a:cubicBezTo>
                  <a:cubicBezTo>
                    <a:pt x="871" y="2352"/>
                    <a:pt x="1250" y="1988"/>
                    <a:pt x="1727" y="1988"/>
                  </a:cubicBezTo>
                  <a:cubicBezTo>
                    <a:pt x="1808" y="1988"/>
                    <a:pt x="1892" y="1999"/>
                    <a:pt x="1979" y="2021"/>
                  </a:cubicBezTo>
                  <a:cubicBezTo>
                    <a:pt x="2371" y="2110"/>
                    <a:pt x="2746" y="2358"/>
                    <a:pt x="3094" y="2596"/>
                  </a:cubicBezTo>
                  <a:lnTo>
                    <a:pt x="3968" y="3188"/>
                  </a:lnTo>
                  <a:lnTo>
                    <a:pt x="3500" y="2252"/>
                  </a:lnTo>
                  <a:cubicBezTo>
                    <a:pt x="2963" y="1178"/>
                    <a:pt x="2092" y="546"/>
                    <a:pt x="1444" y="263"/>
                  </a:cubicBezTo>
                  <a:cubicBezTo>
                    <a:pt x="988" y="61"/>
                    <a:pt x="640" y="1"/>
                    <a:pt x="465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2280550" y="862800"/>
              <a:ext cx="92525" cy="69750"/>
            </a:xfrm>
            <a:custGeom>
              <a:avLst/>
              <a:gdLst/>
              <a:ahLst/>
              <a:cxnLst/>
              <a:rect l="l" t="t" r="r" b="b"/>
              <a:pathLst>
                <a:path w="3701" h="2790" extrusionOk="0">
                  <a:moveTo>
                    <a:pt x="187" y="1"/>
                  </a:moveTo>
                  <a:cubicBezTo>
                    <a:pt x="186" y="1"/>
                    <a:pt x="185" y="1"/>
                    <a:pt x="184" y="1"/>
                  </a:cubicBezTo>
                  <a:cubicBezTo>
                    <a:pt x="183" y="1"/>
                    <a:pt x="182" y="1"/>
                    <a:pt x="181" y="1"/>
                  </a:cubicBezTo>
                  <a:cubicBezTo>
                    <a:pt x="110" y="1"/>
                    <a:pt x="0" y="295"/>
                    <a:pt x="77" y="779"/>
                  </a:cubicBezTo>
                  <a:cubicBezTo>
                    <a:pt x="148" y="1261"/>
                    <a:pt x="461" y="1939"/>
                    <a:pt x="1117" y="2376"/>
                  </a:cubicBezTo>
                  <a:cubicBezTo>
                    <a:pt x="1572" y="2680"/>
                    <a:pt x="2070" y="2789"/>
                    <a:pt x="2491" y="2789"/>
                  </a:cubicBezTo>
                  <a:cubicBezTo>
                    <a:pt x="2675" y="2789"/>
                    <a:pt x="2845" y="2768"/>
                    <a:pt x="2989" y="2733"/>
                  </a:cubicBezTo>
                  <a:cubicBezTo>
                    <a:pt x="3472" y="2620"/>
                    <a:pt x="3701" y="2403"/>
                    <a:pt x="3670" y="2341"/>
                  </a:cubicBezTo>
                  <a:cubicBezTo>
                    <a:pt x="3663" y="2315"/>
                    <a:pt x="3621" y="2306"/>
                    <a:pt x="3551" y="2306"/>
                  </a:cubicBezTo>
                  <a:cubicBezTo>
                    <a:pt x="3429" y="2306"/>
                    <a:pt x="3221" y="2332"/>
                    <a:pt x="2961" y="2332"/>
                  </a:cubicBezTo>
                  <a:cubicBezTo>
                    <a:pt x="2537" y="2332"/>
                    <a:pt x="1976" y="2264"/>
                    <a:pt x="1434" y="1904"/>
                  </a:cubicBezTo>
                  <a:cubicBezTo>
                    <a:pt x="385" y="1195"/>
                    <a:pt x="333" y="1"/>
                    <a:pt x="18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>
              <a:off x="2254560" y="3803057"/>
              <a:ext cx="340125" cy="107896"/>
            </a:xfrm>
            <a:custGeom>
              <a:avLst/>
              <a:gdLst/>
              <a:ahLst/>
              <a:cxnLst/>
              <a:rect l="l" t="t" r="r" b="b"/>
              <a:pathLst>
                <a:path w="13605" h="3553" extrusionOk="0">
                  <a:moveTo>
                    <a:pt x="13604" y="0"/>
                  </a:moveTo>
                  <a:lnTo>
                    <a:pt x="1" y="847"/>
                  </a:lnTo>
                  <a:lnTo>
                    <a:pt x="1" y="3553"/>
                  </a:lnTo>
                  <a:lnTo>
                    <a:pt x="13604" y="3553"/>
                  </a:lnTo>
                  <a:lnTo>
                    <a:pt x="13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5"/>
            <p:cNvSpPr/>
            <p:nvPr/>
          </p:nvSpPr>
          <p:spPr>
            <a:xfrm>
              <a:off x="2377735" y="3880310"/>
              <a:ext cx="86383" cy="883984"/>
            </a:xfrm>
            <a:custGeom>
              <a:avLst/>
              <a:gdLst/>
              <a:ahLst/>
              <a:cxnLst/>
              <a:rect l="l" t="t" r="r" b="b"/>
              <a:pathLst>
                <a:path w="3456" h="19857" extrusionOk="0">
                  <a:moveTo>
                    <a:pt x="0" y="1"/>
                  </a:moveTo>
                  <a:lnTo>
                    <a:pt x="0" y="19857"/>
                  </a:lnTo>
                  <a:lnTo>
                    <a:pt x="3455" y="19857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2308070" y="4736835"/>
              <a:ext cx="220650" cy="1089497"/>
            </a:xfrm>
            <a:custGeom>
              <a:avLst/>
              <a:gdLst/>
              <a:ahLst/>
              <a:cxnLst/>
              <a:rect l="l" t="t" r="r" b="b"/>
              <a:pathLst>
                <a:path w="8826" h="32725" extrusionOk="0">
                  <a:moveTo>
                    <a:pt x="369" y="1"/>
                  </a:moveTo>
                  <a:cubicBezTo>
                    <a:pt x="1" y="491"/>
                    <a:pt x="369" y="32724"/>
                    <a:pt x="369" y="32724"/>
                  </a:cubicBezTo>
                  <a:lnTo>
                    <a:pt x="8825" y="32724"/>
                  </a:lnTo>
                  <a:lnTo>
                    <a:pt x="88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1316950" y="5805742"/>
              <a:ext cx="2055975" cy="85850"/>
            </a:xfrm>
            <a:custGeom>
              <a:avLst/>
              <a:gdLst/>
              <a:ahLst/>
              <a:cxnLst/>
              <a:rect l="l" t="t" r="r" b="b"/>
              <a:pathLst>
                <a:path w="82239" h="3434" extrusionOk="0">
                  <a:moveTo>
                    <a:pt x="1" y="1"/>
                  </a:moveTo>
                  <a:lnTo>
                    <a:pt x="1" y="3434"/>
                  </a:lnTo>
                  <a:lnTo>
                    <a:pt x="82238" y="3434"/>
                  </a:lnTo>
                  <a:lnTo>
                    <a:pt x="82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3207500" y="5891567"/>
              <a:ext cx="165425" cy="183875"/>
            </a:xfrm>
            <a:custGeom>
              <a:avLst/>
              <a:gdLst/>
              <a:ahLst/>
              <a:cxnLst/>
              <a:rect l="l" t="t" r="r" b="b"/>
              <a:pathLst>
                <a:path w="6617" h="7355" extrusionOk="0">
                  <a:moveTo>
                    <a:pt x="3307" y="1"/>
                  </a:moveTo>
                  <a:cubicBezTo>
                    <a:pt x="1482" y="1"/>
                    <a:pt x="0" y="1644"/>
                    <a:pt x="0" y="3676"/>
                  </a:cubicBezTo>
                  <a:cubicBezTo>
                    <a:pt x="0" y="5709"/>
                    <a:pt x="1480" y="7355"/>
                    <a:pt x="3307" y="7355"/>
                  </a:cubicBezTo>
                  <a:cubicBezTo>
                    <a:pt x="5135" y="7355"/>
                    <a:pt x="6616" y="5709"/>
                    <a:pt x="6616" y="3676"/>
                  </a:cubicBezTo>
                  <a:cubicBezTo>
                    <a:pt x="6616" y="1646"/>
                    <a:pt x="5135" y="1"/>
                    <a:pt x="33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1282850" y="5891567"/>
              <a:ext cx="191100" cy="183850"/>
            </a:xfrm>
            <a:custGeom>
              <a:avLst/>
              <a:gdLst/>
              <a:ahLst/>
              <a:cxnLst/>
              <a:rect l="l" t="t" r="r" b="b"/>
              <a:pathLst>
                <a:path w="7644" h="7354" extrusionOk="0">
                  <a:moveTo>
                    <a:pt x="3966" y="1"/>
                  </a:moveTo>
                  <a:cubicBezTo>
                    <a:pt x="2480" y="1"/>
                    <a:pt x="1138" y="897"/>
                    <a:pt x="568" y="2269"/>
                  </a:cubicBezTo>
                  <a:cubicBezTo>
                    <a:pt x="1" y="3644"/>
                    <a:pt x="313" y="5226"/>
                    <a:pt x="1367" y="6277"/>
                  </a:cubicBezTo>
                  <a:cubicBezTo>
                    <a:pt x="2070" y="6980"/>
                    <a:pt x="3010" y="7354"/>
                    <a:pt x="3967" y="7354"/>
                  </a:cubicBezTo>
                  <a:cubicBezTo>
                    <a:pt x="4441" y="7354"/>
                    <a:pt x="4919" y="7262"/>
                    <a:pt x="5374" y="7073"/>
                  </a:cubicBezTo>
                  <a:cubicBezTo>
                    <a:pt x="6747" y="6505"/>
                    <a:pt x="7643" y="5164"/>
                    <a:pt x="7643" y="3676"/>
                  </a:cubicBezTo>
                  <a:cubicBezTo>
                    <a:pt x="7643" y="1646"/>
                    <a:pt x="5998" y="1"/>
                    <a:pt x="3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2418800" y="5891567"/>
              <a:ext cx="191100" cy="183850"/>
            </a:xfrm>
            <a:custGeom>
              <a:avLst/>
              <a:gdLst/>
              <a:ahLst/>
              <a:cxnLst/>
              <a:rect l="l" t="t" r="r" b="b"/>
              <a:pathLst>
                <a:path w="7644" h="7354" extrusionOk="0">
                  <a:moveTo>
                    <a:pt x="3966" y="1"/>
                  </a:moveTo>
                  <a:cubicBezTo>
                    <a:pt x="2480" y="1"/>
                    <a:pt x="1138" y="897"/>
                    <a:pt x="568" y="2269"/>
                  </a:cubicBezTo>
                  <a:cubicBezTo>
                    <a:pt x="1" y="3644"/>
                    <a:pt x="315" y="5226"/>
                    <a:pt x="1367" y="6277"/>
                  </a:cubicBezTo>
                  <a:cubicBezTo>
                    <a:pt x="2070" y="6980"/>
                    <a:pt x="3010" y="7354"/>
                    <a:pt x="3967" y="7354"/>
                  </a:cubicBezTo>
                  <a:cubicBezTo>
                    <a:pt x="4441" y="7354"/>
                    <a:pt x="4919" y="7262"/>
                    <a:pt x="5374" y="7073"/>
                  </a:cubicBezTo>
                  <a:cubicBezTo>
                    <a:pt x="6747" y="6505"/>
                    <a:pt x="7643" y="5164"/>
                    <a:pt x="7643" y="3676"/>
                  </a:cubicBezTo>
                  <a:cubicBezTo>
                    <a:pt x="7643" y="1646"/>
                    <a:pt x="5997" y="1"/>
                    <a:pt x="3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1566625" y="3537350"/>
              <a:ext cx="1794875" cy="318350"/>
            </a:xfrm>
            <a:custGeom>
              <a:avLst/>
              <a:gdLst/>
              <a:ahLst/>
              <a:cxnLst/>
              <a:rect l="l" t="t" r="r" b="b"/>
              <a:pathLst>
                <a:path w="71795" h="12734" extrusionOk="0">
                  <a:moveTo>
                    <a:pt x="33160" y="0"/>
                  </a:moveTo>
                  <a:cubicBezTo>
                    <a:pt x="22524" y="0"/>
                    <a:pt x="10910" y="412"/>
                    <a:pt x="0" y="1648"/>
                  </a:cubicBezTo>
                  <a:cubicBezTo>
                    <a:pt x="0" y="1648"/>
                    <a:pt x="395" y="6692"/>
                    <a:pt x="1715" y="7284"/>
                  </a:cubicBezTo>
                  <a:cubicBezTo>
                    <a:pt x="2856" y="7797"/>
                    <a:pt x="17480" y="12733"/>
                    <a:pt x="33774" y="12733"/>
                  </a:cubicBezTo>
                  <a:cubicBezTo>
                    <a:pt x="36347" y="12733"/>
                    <a:pt x="38962" y="12610"/>
                    <a:pt x="41573" y="12327"/>
                  </a:cubicBezTo>
                  <a:cubicBezTo>
                    <a:pt x="60710" y="10249"/>
                    <a:pt x="71003" y="7727"/>
                    <a:pt x="71794" y="4614"/>
                  </a:cubicBezTo>
                  <a:lnTo>
                    <a:pt x="71794" y="1648"/>
                  </a:lnTo>
                  <a:cubicBezTo>
                    <a:pt x="71794" y="1648"/>
                    <a:pt x="54433" y="0"/>
                    <a:pt x="33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1609475" y="3650525"/>
              <a:ext cx="1788175" cy="204500"/>
            </a:xfrm>
            <a:custGeom>
              <a:avLst/>
              <a:gdLst/>
              <a:ahLst/>
              <a:cxnLst/>
              <a:rect l="l" t="t" r="r" b="b"/>
              <a:pathLst>
                <a:path w="71527" h="8180" extrusionOk="0">
                  <a:moveTo>
                    <a:pt x="62870" y="0"/>
                  </a:moveTo>
                  <a:cubicBezTo>
                    <a:pt x="37264" y="0"/>
                    <a:pt x="1" y="2757"/>
                    <a:pt x="1" y="2757"/>
                  </a:cubicBezTo>
                  <a:cubicBezTo>
                    <a:pt x="12950" y="7741"/>
                    <a:pt x="28135" y="8179"/>
                    <a:pt x="33075" y="8179"/>
                  </a:cubicBezTo>
                  <a:cubicBezTo>
                    <a:pt x="34130" y="8179"/>
                    <a:pt x="34718" y="8159"/>
                    <a:pt x="34718" y="8159"/>
                  </a:cubicBezTo>
                  <a:cubicBezTo>
                    <a:pt x="71526" y="5791"/>
                    <a:pt x="70080" y="87"/>
                    <a:pt x="70080" y="87"/>
                  </a:cubicBezTo>
                  <a:cubicBezTo>
                    <a:pt x="67823" y="27"/>
                    <a:pt x="65403" y="0"/>
                    <a:pt x="628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1571550" y="2023375"/>
              <a:ext cx="246975" cy="1578050"/>
            </a:xfrm>
            <a:custGeom>
              <a:avLst/>
              <a:gdLst/>
              <a:ahLst/>
              <a:cxnLst/>
              <a:rect l="l" t="t" r="r" b="b"/>
              <a:pathLst>
                <a:path w="9879" h="63122" extrusionOk="0">
                  <a:moveTo>
                    <a:pt x="4851" y="1"/>
                  </a:moveTo>
                  <a:cubicBezTo>
                    <a:pt x="4851" y="1"/>
                    <a:pt x="3037" y="495"/>
                    <a:pt x="1518" y="8005"/>
                  </a:cubicBezTo>
                  <a:cubicBezTo>
                    <a:pt x="1" y="15512"/>
                    <a:pt x="3185" y="63121"/>
                    <a:pt x="3185" y="63121"/>
                  </a:cubicBezTo>
                  <a:lnTo>
                    <a:pt x="9879" y="61300"/>
                  </a:lnTo>
                  <a:lnTo>
                    <a:pt x="48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1550375" y="1630975"/>
              <a:ext cx="498025" cy="1285725"/>
            </a:xfrm>
            <a:custGeom>
              <a:avLst/>
              <a:gdLst/>
              <a:ahLst/>
              <a:cxnLst/>
              <a:rect l="l" t="t" r="r" b="b"/>
              <a:pathLst>
                <a:path w="19921" h="51429" extrusionOk="0">
                  <a:moveTo>
                    <a:pt x="7255" y="0"/>
                  </a:moveTo>
                  <a:cubicBezTo>
                    <a:pt x="6933" y="0"/>
                    <a:pt x="6608" y="23"/>
                    <a:pt x="6281" y="70"/>
                  </a:cubicBezTo>
                  <a:cubicBezTo>
                    <a:pt x="2575" y="600"/>
                    <a:pt x="0" y="4038"/>
                    <a:pt x="533" y="7746"/>
                  </a:cubicBezTo>
                  <a:lnTo>
                    <a:pt x="5964" y="45610"/>
                  </a:lnTo>
                  <a:cubicBezTo>
                    <a:pt x="6447" y="48991"/>
                    <a:pt x="9348" y="51428"/>
                    <a:pt x="12667" y="51428"/>
                  </a:cubicBezTo>
                  <a:cubicBezTo>
                    <a:pt x="12988" y="51428"/>
                    <a:pt x="13313" y="51406"/>
                    <a:pt x="13640" y="51359"/>
                  </a:cubicBezTo>
                  <a:cubicBezTo>
                    <a:pt x="17346" y="50829"/>
                    <a:pt x="19921" y="47391"/>
                    <a:pt x="19391" y="43685"/>
                  </a:cubicBezTo>
                  <a:lnTo>
                    <a:pt x="13959" y="5819"/>
                  </a:lnTo>
                  <a:cubicBezTo>
                    <a:pt x="13474" y="2437"/>
                    <a:pt x="10575" y="0"/>
                    <a:pt x="72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1201350" y="1144150"/>
              <a:ext cx="1685425" cy="1833675"/>
            </a:xfrm>
            <a:custGeom>
              <a:avLst/>
              <a:gdLst/>
              <a:ahLst/>
              <a:cxnLst/>
              <a:rect l="l" t="t" r="r" b="b"/>
              <a:pathLst>
                <a:path w="67417" h="73347" extrusionOk="0">
                  <a:moveTo>
                    <a:pt x="30382" y="0"/>
                  </a:moveTo>
                  <a:cubicBezTo>
                    <a:pt x="28710" y="0"/>
                    <a:pt x="27676" y="186"/>
                    <a:pt x="27676" y="186"/>
                  </a:cubicBezTo>
                  <a:cubicBezTo>
                    <a:pt x="27676" y="186"/>
                    <a:pt x="27663" y="186"/>
                    <a:pt x="27639" y="186"/>
                  </a:cubicBezTo>
                  <a:cubicBezTo>
                    <a:pt x="26499" y="186"/>
                    <a:pt x="0" y="955"/>
                    <a:pt x="31240" y="73347"/>
                  </a:cubicBezTo>
                  <a:lnTo>
                    <a:pt x="67417" y="51328"/>
                  </a:lnTo>
                  <a:cubicBezTo>
                    <a:pt x="67417" y="51328"/>
                    <a:pt x="46836" y="5555"/>
                    <a:pt x="40761" y="2453"/>
                  </a:cubicBezTo>
                  <a:cubicBezTo>
                    <a:pt x="36760" y="411"/>
                    <a:pt x="32866" y="0"/>
                    <a:pt x="30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5935650" y="1444750"/>
              <a:ext cx="298875" cy="740825"/>
            </a:xfrm>
            <a:custGeom>
              <a:avLst/>
              <a:gdLst/>
              <a:ahLst/>
              <a:cxnLst/>
              <a:rect l="l" t="t" r="r" b="b"/>
              <a:pathLst>
                <a:path w="11955" h="29633" extrusionOk="0">
                  <a:moveTo>
                    <a:pt x="9423" y="0"/>
                  </a:moveTo>
                  <a:cubicBezTo>
                    <a:pt x="8410" y="0"/>
                    <a:pt x="6357" y="4913"/>
                    <a:pt x="6357" y="4913"/>
                  </a:cubicBezTo>
                  <a:lnTo>
                    <a:pt x="0" y="4002"/>
                  </a:lnTo>
                  <a:lnTo>
                    <a:pt x="1728" y="28533"/>
                  </a:lnTo>
                  <a:lnTo>
                    <a:pt x="11954" y="29633"/>
                  </a:lnTo>
                  <a:cubicBezTo>
                    <a:pt x="11954" y="29633"/>
                    <a:pt x="10251" y="5470"/>
                    <a:pt x="9954" y="1245"/>
                  </a:cubicBezTo>
                  <a:cubicBezTo>
                    <a:pt x="9891" y="352"/>
                    <a:pt x="9694" y="0"/>
                    <a:pt x="9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6159200" y="1457225"/>
              <a:ext cx="53525" cy="715275"/>
            </a:xfrm>
            <a:custGeom>
              <a:avLst/>
              <a:gdLst/>
              <a:ahLst/>
              <a:cxnLst/>
              <a:rect l="l" t="t" r="r" b="b"/>
              <a:pathLst>
                <a:path w="2141" h="28611" extrusionOk="0">
                  <a:moveTo>
                    <a:pt x="65" y="1"/>
                  </a:moveTo>
                  <a:cubicBezTo>
                    <a:pt x="65" y="1"/>
                    <a:pt x="65" y="1"/>
                    <a:pt x="65" y="1"/>
                  </a:cubicBezTo>
                  <a:cubicBezTo>
                    <a:pt x="0" y="5"/>
                    <a:pt x="402" y="6410"/>
                    <a:pt x="959" y="14312"/>
                  </a:cubicBezTo>
                  <a:cubicBezTo>
                    <a:pt x="1513" y="22211"/>
                    <a:pt x="2016" y="28610"/>
                    <a:pt x="2078" y="28610"/>
                  </a:cubicBezTo>
                  <a:cubicBezTo>
                    <a:pt x="2078" y="28610"/>
                    <a:pt x="2079" y="28610"/>
                    <a:pt x="2079" y="28610"/>
                  </a:cubicBezTo>
                  <a:cubicBezTo>
                    <a:pt x="2141" y="28606"/>
                    <a:pt x="1741" y="22194"/>
                    <a:pt x="1185" y="14297"/>
                  </a:cubicBezTo>
                  <a:cubicBezTo>
                    <a:pt x="628" y="6400"/>
                    <a:pt x="127" y="1"/>
                    <a:pt x="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6103025" y="1537900"/>
              <a:ext cx="30575" cy="58675"/>
            </a:xfrm>
            <a:custGeom>
              <a:avLst/>
              <a:gdLst/>
              <a:ahLst/>
              <a:cxnLst/>
              <a:rect l="l" t="t" r="r" b="b"/>
              <a:pathLst>
                <a:path w="1223" h="2347" extrusionOk="0">
                  <a:moveTo>
                    <a:pt x="62" y="0"/>
                  </a:moveTo>
                  <a:cubicBezTo>
                    <a:pt x="61" y="0"/>
                    <a:pt x="60" y="0"/>
                    <a:pt x="59" y="1"/>
                  </a:cubicBezTo>
                  <a:cubicBezTo>
                    <a:pt x="1" y="21"/>
                    <a:pt x="145" y="593"/>
                    <a:pt x="455" y="1247"/>
                  </a:cubicBezTo>
                  <a:cubicBezTo>
                    <a:pt x="754" y="1882"/>
                    <a:pt x="1089" y="2346"/>
                    <a:pt x="1161" y="2346"/>
                  </a:cubicBezTo>
                  <a:cubicBezTo>
                    <a:pt x="1163" y="2346"/>
                    <a:pt x="1166" y="2346"/>
                    <a:pt x="1167" y="2345"/>
                  </a:cubicBezTo>
                  <a:cubicBezTo>
                    <a:pt x="1223" y="2309"/>
                    <a:pt x="966" y="1790"/>
                    <a:pt x="662" y="1149"/>
                  </a:cubicBezTo>
                  <a:cubicBezTo>
                    <a:pt x="361" y="520"/>
                    <a:pt x="127" y="0"/>
                    <a:pt x="6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6094600" y="1563575"/>
              <a:ext cx="27300" cy="60550"/>
            </a:xfrm>
            <a:custGeom>
              <a:avLst/>
              <a:gdLst/>
              <a:ahLst/>
              <a:cxnLst/>
              <a:rect l="l" t="t" r="r" b="b"/>
              <a:pathLst>
                <a:path w="1092" h="2422" extrusionOk="0">
                  <a:moveTo>
                    <a:pt x="61" y="0"/>
                  </a:moveTo>
                  <a:cubicBezTo>
                    <a:pt x="60" y="0"/>
                    <a:pt x="59" y="0"/>
                    <a:pt x="58" y="0"/>
                  </a:cubicBezTo>
                  <a:cubicBezTo>
                    <a:pt x="1" y="14"/>
                    <a:pt x="83" y="606"/>
                    <a:pt x="356" y="1289"/>
                  </a:cubicBezTo>
                  <a:cubicBezTo>
                    <a:pt x="620" y="1948"/>
                    <a:pt x="960" y="2422"/>
                    <a:pt x="1028" y="2422"/>
                  </a:cubicBezTo>
                  <a:cubicBezTo>
                    <a:pt x="1031" y="2422"/>
                    <a:pt x="1033" y="2421"/>
                    <a:pt x="1034" y="2420"/>
                  </a:cubicBezTo>
                  <a:cubicBezTo>
                    <a:pt x="1092" y="2387"/>
                    <a:pt x="835" y="1863"/>
                    <a:pt x="566" y="1203"/>
                  </a:cubicBezTo>
                  <a:cubicBezTo>
                    <a:pt x="301" y="549"/>
                    <a:pt x="127" y="0"/>
                    <a:pt x="6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6119600" y="1969775"/>
              <a:ext cx="73225" cy="209875"/>
            </a:xfrm>
            <a:custGeom>
              <a:avLst/>
              <a:gdLst/>
              <a:ahLst/>
              <a:cxnLst/>
              <a:rect l="l" t="t" r="r" b="b"/>
              <a:pathLst>
                <a:path w="2929" h="8395" extrusionOk="0">
                  <a:moveTo>
                    <a:pt x="2901" y="0"/>
                  </a:moveTo>
                  <a:cubicBezTo>
                    <a:pt x="2873" y="0"/>
                    <a:pt x="2750" y="42"/>
                    <a:pt x="2556" y="135"/>
                  </a:cubicBezTo>
                  <a:cubicBezTo>
                    <a:pt x="2339" y="240"/>
                    <a:pt x="2041" y="432"/>
                    <a:pt x="1726" y="730"/>
                  </a:cubicBezTo>
                  <a:cubicBezTo>
                    <a:pt x="1088" y="1315"/>
                    <a:pt x="440" y="2393"/>
                    <a:pt x="221" y="3699"/>
                  </a:cubicBezTo>
                  <a:cubicBezTo>
                    <a:pt x="1" y="5006"/>
                    <a:pt x="147" y="6201"/>
                    <a:pt x="269" y="7041"/>
                  </a:cubicBezTo>
                  <a:cubicBezTo>
                    <a:pt x="398" y="7882"/>
                    <a:pt x="517" y="8394"/>
                    <a:pt x="546" y="8394"/>
                  </a:cubicBezTo>
                  <a:cubicBezTo>
                    <a:pt x="546" y="8394"/>
                    <a:pt x="546" y="8394"/>
                    <a:pt x="547" y="8394"/>
                  </a:cubicBezTo>
                  <a:cubicBezTo>
                    <a:pt x="580" y="8388"/>
                    <a:pt x="518" y="7864"/>
                    <a:pt x="429" y="7022"/>
                  </a:cubicBezTo>
                  <a:cubicBezTo>
                    <a:pt x="347" y="6181"/>
                    <a:pt x="229" y="4999"/>
                    <a:pt x="445" y="3739"/>
                  </a:cubicBezTo>
                  <a:cubicBezTo>
                    <a:pt x="662" y="2479"/>
                    <a:pt x="1254" y="1435"/>
                    <a:pt x="1840" y="843"/>
                  </a:cubicBezTo>
                  <a:cubicBezTo>
                    <a:pt x="2423" y="237"/>
                    <a:pt x="2928" y="44"/>
                    <a:pt x="2906" y="2"/>
                  </a:cubicBezTo>
                  <a:cubicBezTo>
                    <a:pt x="2906" y="1"/>
                    <a:pt x="2904" y="0"/>
                    <a:pt x="290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6118350" y="1519100"/>
              <a:ext cx="51675" cy="46375"/>
            </a:xfrm>
            <a:custGeom>
              <a:avLst/>
              <a:gdLst/>
              <a:ahLst/>
              <a:cxnLst/>
              <a:rect l="l" t="t" r="r" b="b"/>
              <a:pathLst>
                <a:path w="2067" h="1855" extrusionOk="0">
                  <a:moveTo>
                    <a:pt x="60" y="0"/>
                  </a:moveTo>
                  <a:lnTo>
                    <a:pt x="60" y="0"/>
                  </a:lnTo>
                  <a:cubicBezTo>
                    <a:pt x="0" y="0"/>
                    <a:pt x="16" y="761"/>
                    <a:pt x="665" y="1343"/>
                  </a:cubicBezTo>
                  <a:cubicBezTo>
                    <a:pt x="1115" y="1758"/>
                    <a:pt x="1623" y="1854"/>
                    <a:pt x="1883" y="1854"/>
                  </a:cubicBezTo>
                  <a:cubicBezTo>
                    <a:pt x="1999" y="1854"/>
                    <a:pt x="2066" y="1836"/>
                    <a:pt x="2058" y="1817"/>
                  </a:cubicBezTo>
                  <a:cubicBezTo>
                    <a:pt x="2067" y="1751"/>
                    <a:pt x="1393" y="1711"/>
                    <a:pt x="818" y="1174"/>
                  </a:cubicBezTo>
                  <a:cubicBezTo>
                    <a:pt x="237" y="661"/>
                    <a:pt x="129" y="1"/>
                    <a:pt x="64" y="1"/>
                  </a:cubicBezTo>
                  <a:cubicBezTo>
                    <a:pt x="64" y="1"/>
                    <a:pt x="63" y="1"/>
                    <a:pt x="62" y="1"/>
                  </a:cubicBezTo>
                  <a:cubicBezTo>
                    <a:pt x="61" y="1"/>
                    <a:pt x="61" y="0"/>
                    <a:pt x="60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6149725" y="1751575"/>
              <a:ext cx="14875" cy="142375"/>
            </a:xfrm>
            <a:custGeom>
              <a:avLst/>
              <a:gdLst/>
              <a:ahLst/>
              <a:cxnLst/>
              <a:rect l="l" t="t" r="r" b="b"/>
              <a:pathLst>
                <a:path w="595" h="5695" extrusionOk="0">
                  <a:moveTo>
                    <a:pt x="65" y="1"/>
                  </a:moveTo>
                  <a:cubicBezTo>
                    <a:pt x="65" y="1"/>
                    <a:pt x="65" y="1"/>
                    <a:pt x="65" y="1"/>
                  </a:cubicBezTo>
                  <a:cubicBezTo>
                    <a:pt x="0" y="5"/>
                    <a:pt x="56" y="1283"/>
                    <a:pt x="184" y="2855"/>
                  </a:cubicBezTo>
                  <a:cubicBezTo>
                    <a:pt x="313" y="4427"/>
                    <a:pt x="468" y="5694"/>
                    <a:pt x="532" y="5694"/>
                  </a:cubicBezTo>
                  <a:cubicBezTo>
                    <a:pt x="532" y="5694"/>
                    <a:pt x="532" y="5694"/>
                    <a:pt x="532" y="5694"/>
                  </a:cubicBezTo>
                  <a:cubicBezTo>
                    <a:pt x="595" y="5690"/>
                    <a:pt x="541" y="4412"/>
                    <a:pt x="411" y="2840"/>
                  </a:cubicBezTo>
                  <a:cubicBezTo>
                    <a:pt x="282" y="1270"/>
                    <a:pt x="127" y="1"/>
                    <a:pt x="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5"/>
            <p:cNvSpPr/>
            <p:nvPr/>
          </p:nvSpPr>
          <p:spPr>
            <a:xfrm>
              <a:off x="1853025" y="1520275"/>
              <a:ext cx="4256350" cy="2029925"/>
            </a:xfrm>
            <a:custGeom>
              <a:avLst/>
              <a:gdLst/>
              <a:ahLst/>
              <a:cxnLst/>
              <a:rect l="l" t="t" r="r" b="b"/>
              <a:pathLst>
                <a:path w="170254" h="81197" extrusionOk="0">
                  <a:moveTo>
                    <a:pt x="168652" y="0"/>
                  </a:moveTo>
                  <a:cubicBezTo>
                    <a:pt x="168652" y="0"/>
                    <a:pt x="109012" y="2762"/>
                    <a:pt x="93807" y="8208"/>
                  </a:cubicBezTo>
                  <a:cubicBezTo>
                    <a:pt x="78604" y="13653"/>
                    <a:pt x="4457" y="56039"/>
                    <a:pt x="4457" y="56039"/>
                  </a:cubicBezTo>
                  <a:cubicBezTo>
                    <a:pt x="4457" y="56039"/>
                    <a:pt x="1" y="81197"/>
                    <a:pt x="18106" y="81197"/>
                  </a:cubicBezTo>
                  <a:cubicBezTo>
                    <a:pt x="18311" y="81197"/>
                    <a:pt x="18518" y="81193"/>
                    <a:pt x="18728" y="81187"/>
                  </a:cubicBezTo>
                  <a:cubicBezTo>
                    <a:pt x="35053" y="80684"/>
                    <a:pt x="100686" y="31917"/>
                    <a:pt x="104796" y="31404"/>
                  </a:cubicBezTo>
                  <a:cubicBezTo>
                    <a:pt x="108908" y="30890"/>
                    <a:pt x="170254" y="26073"/>
                    <a:pt x="170254" y="26073"/>
                  </a:cubicBezTo>
                  <a:lnTo>
                    <a:pt x="1686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5"/>
            <p:cNvSpPr/>
            <p:nvPr/>
          </p:nvSpPr>
          <p:spPr>
            <a:xfrm>
              <a:off x="3597950" y="949800"/>
              <a:ext cx="261875" cy="441650"/>
            </a:xfrm>
            <a:custGeom>
              <a:avLst/>
              <a:gdLst/>
              <a:ahLst/>
              <a:cxnLst/>
              <a:rect l="l" t="t" r="r" b="b"/>
              <a:pathLst>
                <a:path w="10475" h="17666" extrusionOk="0">
                  <a:moveTo>
                    <a:pt x="1459" y="1"/>
                  </a:moveTo>
                  <a:lnTo>
                    <a:pt x="0" y="398"/>
                  </a:lnTo>
                  <a:cubicBezTo>
                    <a:pt x="0" y="398"/>
                    <a:pt x="9869" y="17665"/>
                    <a:pt x="9891" y="17665"/>
                  </a:cubicBezTo>
                  <a:cubicBezTo>
                    <a:pt x="9891" y="17665"/>
                    <a:pt x="9891" y="17665"/>
                    <a:pt x="9891" y="17665"/>
                  </a:cubicBezTo>
                  <a:cubicBezTo>
                    <a:pt x="9902" y="17650"/>
                    <a:pt x="10475" y="16929"/>
                    <a:pt x="10475" y="16929"/>
                  </a:cubicBezTo>
                  <a:lnTo>
                    <a:pt x="1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3357375" y="913325"/>
              <a:ext cx="470800" cy="1089500"/>
            </a:xfrm>
            <a:custGeom>
              <a:avLst/>
              <a:gdLst/>
              <a:ahLst/>
              <a:cxnLst/>
              <a:rect l="l" t="t" r="r" b="b"/>
              <a:pathLst>
                <a:path w="18832" h="43580" extrusionOk="0">
                  <a:moveTo>
                    <a:pt x="8743" y="0"/>
                  </a:moveTo>
                  <a:lnTo>
                    <a:pt x="5580" y="4744"/>
                  </a:lnTo>
                  <a:lnTo>
                    <a:pt x="0" y="43580"/>
                  </a:lnTo>
                  <a:lnTo>
                    <a:pt x="18831" y="17006"/>
                  </a:lnTo>
                  <a:lnTo>
                    <a:pt x="8743" y="0"/>
                  </a:lnTo>
                  <a:close/>
                </a:path>
              </a:pathLst>
            </a:custGeom>
            <a:solidFill>
              <a:srgbClr val="FC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5"/>
            <p:cNvSpPr/>
            <p:nvPr/>
          </p:nvSpPr>
          <p:spPr>
            <a:xfrm>
              <a:off x="3017150" y="918200"/>
              <a:ext cx="842675" cy="1105200"/>
            </a:xfrm>
            <a:custGeom>
              <a:avLst/>
              <a:gdLst/>
              <a:ahLst/>
              <a:cxnLst/>
              <a:rect l="l" t="t" r="r" b="b"/>
              <a:pathLst>
                <a:path w="33707" h="44208" extrusionOk="0">
                  <a:moveTo>
                    <a:pt x="19178" y="0"/>
                  </a:moveTo>
                  <a:lnTo>
                    <a:pt x="1" y="24232"/>
                  </a:lnTo>
                  <a:lnTo>
                    <a:pt x="13026" y="44208"/>
                  </a:lnTo>
                  <a:lnTo>
                    <a:pt x="33707" y="18193"/>
                  </a:lnTo>
                  <a:lnTo>
                    <a:pt x="191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5"/>
            <p:cNvSpPr/>
            <p:nvPr/>
          </p:nvSpPr>
          <p:spPr>
            <a:xfrm>
              <a:off x="3496600" y="918200"/>
              <a:ext cx="346650" cy="459425"/>
            </a:xfrm>
            <a:custGeom>
              <a:avLst/>
              <a:gdLst/>
              <a:ahLst/>
              <a:cxnLst/>
              <a:rect l="l" t="t" r="r" b="b"/>
              <a:pathLst>
                <a:path w="13866" h="18377" extrusionOk="0">
                  <a:moveTo>
                    <a:pt x="0" y="0"/>
                  </a:moveTo>
                  <a:lnTo>
                    <a:pt x="12783" y="18377"/>
                  </a:lnTo>
                  <a:lnTo>
                    <a:pt x="13866" y="18031"/>
                  </a:lnTo>
                  <a:lnTo>
                    <a:pt x="5269" y="3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3309125" y="1373000"/>
              <a:ext cx="550700" cy="650400"/>
            </a:xfrm>
            <a:custGeom>
              <a:avLst/>
              <a:gdLst/>
              <a:ahLst/>
              <a:cxnLst/>
              <a:rect l="l" t="t" r="r" b="b"/>
              <a:pathLst>
                <a:path w="22028" h="26016" extrusionOk="0">
                  <a:moveTo>
                    <a:pt x="22028" y="1"/>
                  </a:moveTo>
                  <a:lnTo>
                    <a:pt x="19652" y="185"/>
                  </a:lnTo>
                  <a:lnTo>
                    <a:pt x="1" y="23953"/>
                  </a:lnTo>
                  <a:lnTo>
                    <a:pt x="1347" y="26016"/>
                  </a:lnTo>
                  <a:lnTo>
                    <a:pt x="2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5"/>
            <p:cNvSpPr/>
            <p:nvPr/>
          </p:nvSpPr>
          <p:spPr>
            <a:xfrm>
              <a:off x="3279350" y="1350350"/>
              <a:ext cx="390875" cy="464825"/>
            </a:xfrm>
            <a:custGeom>
              <a:avLst/>
              <a:gdLst/>
              <a:ahLst/>
              <a:cxnLst/>
              <a:rect l="l" t="t" r="r" b="b"/>
              <a:pathLst>
                <a:path w="15635" h="18593" extrusionOk="0">
                  <a:moveTo>
                    <a:pt x="2847" y="1"/>
                  </a:moveTo>
                  <a:cubicBezTo>
                    <a:pt x="2837" y="1"/>
                    <a:pt x="2827" y="1"/>
                    <a:pt x="2817" y="2"/>
                  </a:cubicBezTo>
                  <a:cubicBezTo>
                    <a:pt x="2057" y="58"/>
                    <a:pt x="1" y="9053"/>
                    <a:pt x="1" y="9053"/>
                  </a:cubicBezTo>
                  <a:cubicBezTo>
                    <a:pt x="1" y="9053"/>
                    <a:pt x="6490" y="18592"/>
                    <a:pt x="8898" y="18592"/>
                  </a:cubicBezTo>
                  <a:cubicBezTo>
                    <a:pt x="9090" y="18592"/>
                    <a:pt x="9256" y="18532"/>
                    <a:pt x="9391" y="18401"/>
                  </a:cubicBezTo>
                  <a:cubicBezTo>
                    <a:pt x="9391" y="18401"/>
                    <a:pt x="15558" y="10521"/>
                    <a:pt x="15623" y="9368"/>
                  </a:cubicBezTo>
                  <a:cubicBezTo>
                    <a:pt x="15635" y="9160"/>
                    <a:pt x="15519" y="9074"/>
                    <a:pt x="15322" y="9074"/>
                  </a:cubicBezTo>
                  <a:cubicBezTo>
                    <a:pt x="14425" y="9074"/>
                    <a:pt x="11839" y="10834"/>
                    <a:pt x="11839" y="10834"/>
                  </a:cubicBezTo>
                  <a:cubicBezTo>
                    <a:pt x="11839" y="10834"/>
                    <a:pt x="15352" y="7718"/>
                    <a:pt x="15419" y="6565"/>
                  </a:cubicBezTo>
                  <a:cubicBezTo>
                    <a:pt x="15428" y="6397"/>
                    <a:pt x="15315" y="6326"/>
                    <a:pt x="15114" y="6326"/>
                  </a:cubicBezTo>
                  <a:cubicBezTo>
                    <a:pt x="13934" y="6326"/>
                    <a:pt x="9730" y="8807"/>
                    <a:pt x="9730" y="8807"/>
                  </a:cubicBezTo>
                  <a:cubicBezTo>
                    <a:pt x="9730" y="8807"/>
                    <a:pt x="15261" y="5127"/>
                    <a:pt x="14478" y="3923"/>
                  </a:cubicBezTo>
                  <a:cubicBezTo>
                    <a:pt x="14368" y="3753"/>
                    <a:pt x="14148" y="3681"/>
                    <a:pt x="13851" y="3681"/>
                  </a:cubicBezTo>
                  <a:cubicBezTo>
                    <a:pt x="12035" y="3681"/>
                    <a:pt x="7346" y="6403"/>
                    <a:pt x="7346" y="6403"/>
                  </a:cubicBezTo>
                  <a:cubicBezTo>
                    <a:pt x="7346" y="6403"/>
                    <a:pt x="13585" y="2078"/>
                    <a:pt x="12957" y="636"/>
                  </a:cubicBezTo>
                  <a:cubicBezTo>
                    <a:pt x="12887" y="477"/>
                    <a:pt x="12724" y="406"/>
                    <a:pt x="12489" y="406"/>
                  </a:cubicBezTo>
                  <a:cubicBezTo>
                    <a:pt x="10601" y="406"/>
                    <a:pt x="4066" y="4990"/>
                    <a:pt x="4066" y="4990"/>
                  </a:cubicBezTo>
                  <a:cubicBezTo>
                    <a:pt x="4887" y="2153"/>
                    <a:pt x="3612" y="1"/>
                    <a:pt x="284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1693700" y="1283025"/>
              <a:ext cx="1876975" cy="1280050"/>
            </a:xfrm>
            <a:custGeom>
              <a:avLst/>
              <a:gdLst/>
              <a:ahLst/>
              <a:cxnLst/>
              <a:rect l="l" t="t" r="r" b="b"/>
              <a:pathLst>
                <a:path w="75079" h="51202" extrusionOk="0">
                  <a:moveTo>
                    <a:pt x="19324" y="0"/>
                  </a:moveTo>
                  <a:lnTo>
                    <a:pt x="0" y="3549"/>
                  </a:lnTo>
                  <a:cubicBezTo>
                    <a:pt x="0" y="3549"/>
                    <a:pt x="3855" y="19377"/>
                    <a:pt x="17004" y="40227"/>
                  </a:cubicBezTo>
                  <a:cubicBezTo>
                    <a:pt x="22226" y="48505"/>
                    <a:pt x="28178" y="51202"/>
                    <a:pt x="33739" y="51202"/>
                  </a:cubicBezTo>
                  <a:cubicBezTo>
                    <a:pt x="42136" y="51202"/>
                    <a:pt x="49642" y="45054"/>
                    <a:pt x="52400" y="42693"/>
                  </a:cubicBezTo>
                  <a:cubicBezTo>
                    <a:pt x="56984" y="38767"/>
                    <a:pt x="75079" y="22813"/>
                    <a:pt x="75079" y="22813"/>
                  </a:cubicBezTo>
                  <a:lnTo>
                    <a:pt x="63072" y="10759"/>
                  </a:lnTo>
                  <a:cubicBezTo>
                    <a:pt x="63072" y="10759"/>
                    <a:pt x="51990" y="20468"/>
                    <a:pt x="38577" y="29271"/>
                  </a:cubicBezTo>
                  <a:cubicBezTo>
                    <a:pt x="38230" y="29498"/>
                    <a:pt x="37861" y="29605"/>
                    <a:pt x="37473" y="29605"/>
                  </a:cubicBezTo>
                  <a:cubicBezTo>
                    <a:pt x="31023" y="29605"/>
                    <a:pt x="19324" y="0"/>
                    <a:pt x="19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1913975" y="289225"/>
              <a:ext cx="624900" cy="296475"/>
            </a:xfrm>
            <a:custGeom>
              <a:avLst/>
              <a:gdLst/>
              <a:ahLst/>
              <a:cxnLst/>
              <a:rect l="l" t="t" r="r" b="b"/>
              <a:pathLst>
                <a:path w="24996" h="11859" extrusionOk="0">
                  <a:moveTo>
                    <a:pt x="13167" y="0"/>
                  </a:moveTo>
                  <a:cubicBezTo>
                    <a:pt x="10771" y="0"/>
                    <a:pt x="8375" y="307"/>
                    <a:pt x="6060" y="921"/>
                  </a:cubicBezTo>
                  <a:cubicBezTo>
                    <a:pt x="4097" y="1442"/>
                    <a:pt x="2028" y="2318"/>
                    <a:pt x="1081" y="4115"/>
                  </a:cubicBezTo>
                  <a:cubicBezTo>
                    <a:pt x="458" y="5301"/>
                    <a:pt x="429" y="6730"/>
                    <a:pt x="755" y="8029"/>
                  </a:cubicBezTo>
                  <a:cubicBezTo>
                    <a:pt x="1079" y="9329"/>
                    <a:pt x="1" y="10615"/>
                    <a:pt x="2986" y="11722"/>
                  </a:cubicBezTo>
                  <a:cubicBezTo>
                    <a:pt x="3550" y="11815"/>
                    <a:pt x="4117" y="11858"/>
                    <a:pt x="4684" y="11858"/>
                  </a:cubicBezTo>
                  <a:cubicBezTo>
                    <a:pt x="7047" y="11858"/>
                    <a:pt x="9407" y="11100"/>
                    <a:pt x="11500" y="9970"/>
                  </a:cubicBezTo>
                  <a:cubicBezTo>
                    <a:pt x="14097" y="8566"/>
                    <a:pt x="16348" y="6614"/>
                    <a:pt x="18577" y="4678"/>
                  </a:cubicBezTo>
                  <a:cubicBezTo>
                    <a:pt x="18619" y="6234"/>
                    <a:pt x="20125" y="7534"/>
                    <a:pt x="21646" y="7534"/>
                  </a:cubicBezTo>
                  <a:cubicBezTo>
                    <a:pt x="21896" y="7534"/>
                    <a:pt x="22147" y="7499"/>
                    <a:pt x="22391" y="7424"/>
                  </a:cubicBezTo>
                  <a:cubicBezTo>
                    <a:pt x="24123" y="6894"/>
                    <a:pt x="24995" y="4545"/>
                    <a:pt x="24024" y="3015"/>
                  </a:cubicBezTo>
                  <a:cubicBezTo>
                    <a:pt x="23330" y="1921"/>
                    <a:pt x="22017" y="1409"/>
                    <a:pt x="20770" y="1054"/>
                  </a:cubicBezTo>
                  <a:cubicBezTo>
                    <a:pt x="18301" y="352"/>
                    <a:pt x="15734" y="0"/>
                    <a:pt x="1316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1730075" y="1228700"/>
              <a:ext cx="1028125" cy="1332950"/>
            </a:xfrm>
            <a:custGeom>
              <a:avLst/>
              <a:gdLst/>
              <a:ahLst/>
              <a:cxnLst/>
              <a:rect l="l" t="t" r="r" b="b"/>
              <a:pathLst>
                <a:path w="41125" h="53318" extrusionOk="0">
                  <a:moveTo>
                    <a:pt x="7396" y="1"/>
                  </a:moveTo>
                  <a:cubicBezTo>
                    <a:pt x="6841" y="1"/>
                    <a:pt x="6289" y="85"/>
                    <a:pt x="5758" y="253"/>
                  </a:cubicBezTo>
                  <a:cubicBezTo>
                    <a:pt x="4784" y="561"/>
                    <a:pt x="3642" y="1182"/>
                    <a:pt x="2644" y="2249"/>
                  </a:cubicBezTo>
                  <a:cubicBezTo>
                    <a:pt x="1650" y="3298"/>
                    <a:pt x="717" y="4757"/>
                    <a:pt x="357" y="6580"/>
                  </a:cubicBezTo>
                  <a:cubicBezTo>
                    <a:pt x="0" y="8388"/>
                    <a:pt x="140" y="10441"/>
                    <a:pt x="690" y="12511"/>
                  </a:cubicBezTo>
                  <a:cubicBezTo>
                    <a:pt x="1231" y="14589"/>
                    <a:pt x="2152" y="16689"/>
                    <a:pt x="3176" y="18840"/>
                  </a:cubicBezTo>
                  <a:cubicBezTo>
                    <a:pt x="5219" y="23152"/>
                    <a:pt x="7634" y="27818"/>
                    <a:pt x="10477" y="32539"/>
                  </a:cubicBezTo>
                  <a:cubicBezTo>
                    <a:pt x="11899" y="34899"/>
                    <a:pt x="13358" y="37159"/>
                    <a:pt x="14839" y="39293"/>
                  </a:cubicBezTo>
                  <a:cubicBezTo>
                    <a:pt x="16314" y="41431"/>
                    <a:pt x="17818" y="43449"/>
                    <a:pt x="19415" y="45238"/>
                  </a:cubicBezTo>
                  <a:cubicBezTo>
                    <a:pt x="22577" y="48831"/>
                    <a:pt x="26234" y="51439"/>
                    <a:pt x="29741" y="52504"/>
                  </a:cubicBezTo>
                  <a:cubicBezTo>
                    <a:pt x="31593" y="53091"/>
                    <a:pt x="33326" y="53318"/>
                    <a:pt x="34836" y="53318"/>
                  </a:cubicBezTo>
                  <a:cubicBezTo>
                    <a:pt x="36170" y="53318"/>
                    <a:pt x="37329" y="53141"/>
                    <a:pt x="38241" y="52881"/>
                  </a:cubicBezTo>
                  <a:cubicBezTo>
                    <a:pt x="40213" y="52346"/>
                    <a:pt x="41125" y="51643"/>
                    <a:pt x="41125" y="51643"/>
                  </a:cubicBezTo>
                  <a:cubicBezTo>
                    <a:pt x="41123" y="51640"/>
                    <a:pt x="41118" y="51638"/>
                    <a:pt x="41111" y="51638"/>
                  </a:cubicBezTo>
                  <a:cubicBezTo>
                    <a:pt x="40987" y="51638"/>
                    <a:pt x="40036" y="52233"/>
                    <a:pt x="38190" y="52664"/>
                  </a:cubicBezTo>
                  <a:cubicBezTo>
                    <a:pt x="37363" y="52870"/>
                    <a:pt x="36337" y="53008"/>
                    <a:pt x="35167" y="53008"/>
                  </a:cubicBezTo>
                  <a:cubicBezTo>
                    <a:pt x="33614" y="53008"/>
                    <a:pt x="31806" y="52765"/>
                    <a:pt x="29869" y="52120"/>
                  </a:cubicBezTo>
                  <a:cubicBezTo>
                    <a:pt x="26461" y="51029"/>
                    <a:pt x="22914" y="48454"/>
                    <a:pt x="19810" y="44890"/>
                  </a:cubicBezTo>
                  <a:cubicBezTo>
                    <a:pt x="18244" y="43114"/>
                    <a:pt x="16762" y="41107"/>
                    <a:pt x="15301" y="38975"/>
                  </a:cubicBezTo>
                  <a:cubicBezTo>
                    <a:pt x="13830" y="36846"/>
                    <a:pt x="12380" y="34593"/>
                    <a:pt x="10967" y="32244"/>
                  </a:cubicBezTo>
                  <a:cubicBezTo>
                    <a:pt x="8133" y="27543"/>
                    <a:pt x="5713" y="22901"/>
                    <a:pt x="3651" y="18612"/>
                  </a:cubicBezTo>
                  <a:cubicBezTo>
                    <a:pt x="2617" y="16474"/>
                    <a:pt x="1695" y="14411"/>
                    <a:pt x="1149" y="12386"/>
                  </a:cubicBezTo>
                  <a:cubicBezTo>
                    <a:pt x="592" y="10373"/>
                    <a:pt x="437" y="8392"/>
                    <a:pt x="754" y="6653"/>
                  </a:cubicBezTo>
                  <a:cubicBezTo>
                    <a:pt x="1069" y="4919"/>
                    <a:pt x="1939" y="3497"/>
                    <a:pt x="2877" y="2464"/>
                  </a:cubicBezTo>
                  <a:cubicBezTo>
                    <a:pt x="3819" y="1417"/>
                    <a:pt x="4899" y="792"/>
                    <a:pt x="5826" y="464"/>
                  </a:cubicBezTo>
                  <a:cubicBezTo>
                    <a:pt x="6581" y="214"/>
                    <a:pt x="7215" y="144"/>
                    <a:pt x="7706" y="144"/>
                  </a:cubicBezTo>
                  <a:cubicBezTo>
                    <a:pt x="8340" y="144"/>
                    <a:pt x="8735" y="261"/>
                    <a:pt x="8843" y="261"/>
                  </a:cubicBezTo>
                  <a:cubicBezTo>
                    <a:pt x="8864" y="261"/>
                    <a:pt x="8874" y="256"/>
                    <a:pt x="8874" y="246"/>
                  </a:cubicBezTo>
                  <a:cubicBezTo>
                    <a:pt x="8878" y="237"/>
                    <a:pt x="8812" y="215"/>
                    <a:pt x="8681" y="180"/>
                  </a:cubicBezTo>
                  <a:cubicBezTo>
                    <a:pt x="8548" y="146"/>
                    <a:pt x="8350" y="84"/>
                    <a:pt x="8086" y="44"/>
                  </a:cubicBezTo>
                  <a:cubicBezTo>
                    <a:pt x="7857" y="15"/>
                    <a:pt x="7626" y="1"/>
                    <a:pt x="739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2151050" y="1330900"/>
              <a:ext cx="486400" cy="709150"/>
            </a:xfrm>
            <a:custGeom>
              <a:avLst/>
              <a:gdLst/>
              <a:ahLst/>
              <a:cxnLst/>
              <a:rect l="l" t="t" r="r" b="b"/>
              <a:pathLst>
                <a:path w="19456" h="28366" extrusionOk="0">
                  <a:moveTo>
                    <a:pt x="38" y="0"/>
                  </a:moveTo>
                  <a:cubicBezTo>
                    <a:pt x="37" y="0"/>
                    <a:pt x="35" y="1"/>
                    <a:pt x="34" y="2"/>
                  </a:cubicBezTo>
                  <a:cubicBezTo>
                    <a:pt x="1" y="26"/>
                    <a:pt x="260" y="432"/>
                    <a:pt x="739" y="1157"/>
                  </a:cubicBezTo>
                  <a:lnTo>
                    <a:pt x="2753" y="4235"/>
                  </a:lnTo>
                  <a:cubicBezTo>
                    <a:pt x="4456" y="6830"/>
                    <a:pt x="6676" y="10512"/>
                    <a:pt x="9502" y="14353"/>
                  </a:cubicBezTo>
                  <a:cubicBezTo>
                    <a:pt x="12314" y="18154"/>
                    <a:pt x="14612" y="21787"/>
                    <a:pt x="16395" y="24337"/>
                  </a:cubicBezTo>
                  <a:cubicBezTo>
                    <a:pt x="17280" y="25617"/>
                    <a:pt x="18018" y="26639"/>
                    <a:pt x="18548" y="27329"/>
                  </a:cubicBezTo>
                  <a:cubicBezTo>
                    <a:pt x="19063" y="28001"/>
                    <a:pt x="19375" y="28366"/>
                    <a:pt x="19421" y="28366"/>
                  </a:cubicBezTo>
                  <a:cubicBezTo>
                    <a:pt x="19422" y="28366"/>
                    <a:pt x="19423" y="28366"/>
                    <a:pt x="19424" y="28365"/>
                  </a:cubicBezTo>
                  <a:cubicBezTo>
                    <a:pt x="19455" y="28341"/>
                    <a:pt x="19205" y="27930"/>
                    <a:pt x="18730" y="27203"/>
                  </a:cubicBezTo>
                  <a:lnTo>
                    <a:pt x="16730" y="24113"/>
                  </a:lnTo>
                  <a:cubicBezTo>
                    <a:pt x="15035" y="21512"/>
                    <a:pt x="12791" y="17842"/>
                    <a:pt x="9959" y="14014"/>
                  </a:cubicBezTo>
                  <a:cubicBezTo>
                    <a:pt x="7158" y="10206"/>
                    <a:pt x="4880" y="6555"/>
                    <a:pt x="3088" y="4011"/>
                  </a:cubicBezTo>
                  <a:cubicBezTo>
                    <a:pt x="2199" y="2732"/>
                    <a:pt x="1456" y="1714"/>
                    <a:pt x="919" y="1026"/>
                  </a:cubicBezTo>
                  <a:cubicBezTo>
                    <a:pt x="401" y="363"/>
                    <a:pt x="88" y="0"/>
                    <a:pt x="38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2665875" y="1948450"/>
              <a:ext cx="105475" cy="55450"/>
            </a:xfrm>
            <a:custGeom>
              <a:avLst/>
              <a:gdLst/>
              <a:ahLst/>
              <a:cxnLst/>
              <a:rect l="l" t="t" r="r" b="b"/>
              <a:pathLst>
                <a:path w="4219" h="2218" extrusionOk="0">
                  <a:moveTo>
                    <a:pt x="4061" y="1"/>
                  </a:moveTo>
                  <a:cubicBezTo>
                    <a:pt x="3792" y="1"/>
                    <a:pt x="2940" y="346"/>
                    <a:pt x="1976" y="857"/>
                  </a:cubicBezTo>
                  <a:cubicBezTo>
                    <a:pt x="852" y="1454"/>
                    <a:pt x="0" y="2051"/>
                    <a:pt x="73" y="2188"/>
                  </a:cubicBezTo>
                  <a:cubicBezTo>
                    <a:pt x="84" y="2208"/>
                    <a:pt x="113" y="2218"/>
                    <a:pt x="158" y="2218"/>
                  </a:cubicBezTo>
                  <a:cubicBezTo>
                    <a:pt x="429" y="2218"/>
                    <a:pt x="1280" y="1872"/>
                    <a:pt x="2244" y="1361"/>
                  </a:cubicBezTo>
                  <a:cubicBezTo>
                    <a:pt x="3367" y="764"/>
                    <a:pt x="4218" y="168"/>
                    <a:pt x="4145" y="30"/>
                  </a:cubicBezTo>
                  <a:cubicBezTo>
                    <a:pt x="4135" y="10"/>
                    <a:pt x="4106" y="1"/>
                    <a:pt x="4061" y="1"/>
                  </a:cubicBezTo>
                  <a:close/>
                </a:path>
              </a:pathLst>
            </a:custGeom>
            <a:solidFill>
              <a:srgbClr val="E5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2623450" y="1989825"/>
              <a:ext cx="55750" cy="244475"/>
            </a:xfrm>
            <a:custGeom>
              <a:avLst/>
              <a:gdLst/>
              <a:ahLst/>
              <a:cxnLst/>
              <a:rect l="l" t="t" r="r" b="b"/>
              <a:pathLst>
                <a:path w="2230" h="9779" extrusionOk="0">
                  <a:moveTo>
                    <a:pt x="2061" y="0"/>
                  </a:moveTo>
                  <a:cubicBezTo>
                    <a:pt x="1905" y="0"/>
                    <a:pt x="637" y="1963"/>
                    <a:pt x="333" y="4756"/>
                  </a:cubicBezTo>
                  <a:cubicBezTo>
                    <a:pt x="1" y="7569"/>
                    <a:pt x="814" y="9778"/>
                    <a:pt x="957" y="9778"/>
                  </a:cubicBezTo>
                  <a:cubicBezTo>
                    <a:pt x="959" y="9778"/>
                    <a:pt x="961" y="9778"/>
                    <a:pt x="963" y="9777"/>
                  </a:cubicBezTo>
                  <a:cubicBezTo>
                    <a:pt x="1134" y="9739"/>
                    <a:pt x="575" y="7539"/>
                    <a:pt x="899" y="4820"/>
                  </a:cubicBezTo>
                  <a:cubicBezTo>
                    <a:pt x="1191" y="2099"/>
                    <a:pt x="2229" y="81"/>
                    <a:pt x="2070" y="3"/>
                  </a:cubicBezTo>
                  <a:cubicBezTo>
                    <a:pt x="2067" y="1"/>
                    <a:pt x="2064" y="0"/>
                    <a:pt x="206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2659175" y="2000250"/>
              <a:ext cx="69075" cy="223775"/>
            </a:xfrm>
            <a:custGeom>
              <a:avLst/>
              <a:gdLst/>
              <a:ahLst/>
              <a:cxnLst/>
              <a:rect l="l" t="t" r="r" b="b"/>
              <a:pathLst>
                <a:path w="2763" h="8951" extrusionOk="0">
                  <a:moveTo>
                    <a:pt x="390" y="1"/>
                  </a:moveTo>
                  <a:cubicBezTo>
                    <a:pt x="250" y="1"/>
                    <a:pt x="0" y="2144"/>
                    <a:pt x="641" y="4687"/>
                  </a:cubicBezTo>
                  <a:cubicBezTo>
                    <a:pt x="1252" y="7192"/>
                    <a:pt x="2440" y="8950"/>
                    <a:pt x="2603" y="8950"/>
                  </a:cubicBezTo>
                  <a:cubicBezTo>
                    <a:pt x="2606" y="8950"/>
                    <a:pt x="2610" y="8949"/>
                    <a:pt x="2612" y="8947"/>
                  </a:cubicBezTo>
                  <a:cubicBezTo>
                    <a:pt x="2763" y="8865"/>
                    <a:pt x="1794" y="7018"/>
                    <a:pt x="1193" y="4552"/>
                  </a:cubicBezTo>
                  <a:cubicBezTo>
                    <a:pt x="570" y="2088"/>
                    <a:pt x="565" y="3"/>
                    <a:pt x="392" y="1"/>
                  </a:cubicBezTo>
                  <a:cubicBezTo>
                    <a:pt x="392" y="1"/>
                    <a:pt x="391" y="1"/>
                    <a:pt x="39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2098000" y="1848900"/>
              <a:ext cx="73500" cy="63675"/>
            </a:xfrm>
            <a:custGeom>
              <a:avLst/>
              <a:gdLst/>
              <a:ahLst/>
              <a:cxnLst/>
              <a:rect l="l" t="t" r="r" b="b"/>
              <a:pathLst>
                <a:path w="2940" h="2547" extrusionOk="0">
                  <a:moveTo>
                    <a:pt x="0" y="0"/>
                  </a:moveTo>
                  <a:lnTo>
                    <a:pt x="735" y="1273"/>
                  </a:lnTo>
                  <a:lnTo>
                    <a:pt x="1469" y="2546"/>
                  </a:lnTo>
                  <a:lnTo>
                    <a:pt x="2203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2306025" y="1520275"/>
              <a:ext cx="73500" cy="63675"/>
            </a:xfrm>
            <a:custGeom>
              <a:avLst/>
              <a:gdLst/>
              <a:ahLst/>
              <a:cxnLst/>
              <a:rect l="l" t="t" r="r" b="b"/>
              <a:pathLst>
                <a:path w="2940" h="2547" extrusionOk="0">
                  <a:moveTo>
                    <a:pt x="1" y="0"/>
                  </a:moveTo>
                  <a:lnTo>
                    <a:pt x="737" y="1273"/>
                  </a:lnTo>
                  <a:lnTo>
                    <a:pt x="1471" y="2546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1921850" y="2586150"/>
              <a:ext cx="73500" cy="63600"/>
            </a:xfrm>
            <a:custGeom>
              <a:avLst/>
              <a:gdLst/>
              <a:ahLst/>
              <a:cxnLst/>
              <a:rect l="l" t="t" r="r" b="b"/>
              <a:pathLst>
                <a:path w="2940" h="2544" extrusionOk="0">
                  <a:moveTo>
                    <a:pt x="1" y="0"/>
                  </a:moveTo>
                  <a:lnTo>
                    <a:pt x="735" y="1273"/>
                  </a:lnTo>
                  <a:lnTo>
                    <a:pt x="1469" y="2544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3200025" y="1954850"/>
              <a:ext cx="73475" cy="63675"/>
            </a:xfrm>
            <a:custGeom>
              <a:avLst/>
              <a:gdLst/>
              <a:ahLst/>
              <a:cxnLst/>
              <a:rect l="l" t="t" r="r" b="b"/>
              <a:pathLst>
                <a:path w="2939" h="2547" extrusionOk="0">
                  <a:moveTo>
                    <a:pt x="0" y="0"/>
                  </a:moveTo>
                  <a:lnTo>
                    <a:pt x="734" y="1273"/>
                  </a:lnTo>
                  <a:lnTo>
                    <a:pt x="1468" y="2546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2375550" y="1976200"/>
              <a:ext cx="73500" cy="63625"/>
            </a:xfrm>
            <a:custGeom>
              <a:avLst/>
              <a:gdLst/>
              <a:ahLst/>
              <a:cxnLst/>
              <a:rect l="l" t="t" r="r" b="b"/>
              <a:pathLst>
                <a:path w="2940" h="2545" extrusionOk="0">
                  <a:moveTo>
                    <a:pt x="1" y="0"/>
                  </a:moveTo>
                  <a:lnTo>
                    <a:pt x="735" y="1271"/>
                  </a:lnTo>
                  <a:lnTo>
                    <a:pt x="1469" y="2544"/>
                  </a:lnTo>
                  <a:lnTo>
                    <a:pt x="2205" y="1271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2904825" y="1925125"/>
              <a:ext cx="73500" cy="63625"/>
            </a:xfrm>
            <a:custGeom>
              <a:avLst/>
              <a:gdLst/>
              <a:ahLst/>
              <a:cxnLst/>
              <a:rect l="l" t="t" r="r" b="b"/>
              <a:pathLst>
                <a:path w="2940" h="2545" extrusionOk="0">
                  <a:moveTo>
                    <a:pt x="1" y="1"/>
                  </a:moveTo>
                  <a:lnTo>
                    <a:pt x="735" y="1271"/>
                  </a:lnTo>
                  <a:lnTo>
                    <a:pt x="1469" y="2544"/>
                  </a:lnTo>
                  <a:lnTo>
                    <a:pt x="2203" y="1271"/>
                  </a:lnTo>
                  <a:lnTo>
                    <a:pt x="2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2115475" y="154900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0"/>
                  </a:lnTo>
                  <a:lnTo>
                    <a:pt x="1457" y="2524"/>
                  </a:lnTo>
                  <a:lnTo>
                    <a:pt x="2914" y="2338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2037450" y="2245925"/>
              <a:ext cx="72950" cy="67775"/>
            </a:xfrm>
            <a:custGeom>
              <a:avLst/>
              <a:gdLst/>
              <a:ahLst/>
              <a:cxnLst/>
              <a:rect l="l" t="t" r="r" b="b"/>
              <a:pathLst>
                <a:path w="2918" h="2711" extrusionOk="0">
                  <a:moveTo>
                    <a:pt x="1136" y="1"/>
                  </a:moveTo>
                  <a:lnTo>
                    <a:pt x="568" y="1356"/>
                  </a:lnTo>
                  <a:lnTo>
                    <a:pt x="1" y="2711"/>
                  </a:lnTo>
                  <a:lnTo>
                    <a:pt x="1458" y="2525"/>
                  </a:lnTo>
                  <a:lnTo>
                    <a:pt x="2917" y="2338"/>
                  </a:lnTo>
                  <a:lnTo>
                    <a:pt x="2026" y="1170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1758175" y="198645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1"/>
                  </a:moveTo>
                  <a:lnTo>
                    <a:pt x="568" y="1356"/>
                  </a:lnTo>
                  <a:lnTo>
                    <a:pt x="1" y="2711"/>
                  </a:lnTo>
                  <a:lnTo>
                    <a:pt x="1458" y="2524"/>
                  </a:lnTo>
                  <a:lnTo>
                    <a:pt x="2915" y="2340"/>
                  </a:lnTo>
                  <a:lnTo>
                    <a:pt x="2026" y="1169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1985550" y="127975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1"/>
                  </a:moveTo>
                  <a:lnTo>
                    <a:pt x="569" y="1356"/>
                  </a:lnTo>
                  <a:lnTo>
                    <a:pt x="1" y="2711"/>
                  </a:lnTo>
                  <a:lnTo>
                    <a:pt x="1458" y="2524"/>
                  </a:lnTo>
                  <a:lnTo>
                    <a:pt x="2915" y="2338"/>
                  </a:lnTo>
                  <a:lnTo>
                    <a:pt x="2026" y="1169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>
              <a:off x="2343075" y="2239950"/>
              <a:ext cx="72925" cy="67775"/>
            </a:xfrm>
            <a:custGeom>
              <a:avLst/>
              <a:gdLst/>
              <a:ahLst/>
              <a:cxnLst/>
              <a:rect l="l" t="t" r="r" b="b"/>
              <a:pathLst>
                <a:path w="2917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0"/>
                  </a:lnTo>
                  <a:lnTo>
                    <a:pt x="0" y="2710"/>
                  </a:lnTo>
                  <a:lnTo>
                    <a:pt x="1457" y="2524"/>
                  </a:lnTo>
                  <a:lnTo>
                    <a:pt x="2916" y="2338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2209400" y="2559475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1"/>
                  </a:lnTo>
                  <a:lnTo>
                    <a:pt x="0" y="2711"/>
                  </a:lnTo>
                  <a:lnTo>
                    <a:pt x="1457" y="2524"/>
                  </a:lnTo>
                  <a:lnTo>
                    <a:pt x="2914" y="2340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>
              <a:off x="2860200" y="219470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4" y="1"/>
                  </a:moveTo>
                  <a:lnTo>
                    <a:pt x="568" y="1356"/>
                  </a:lnTo>
                  <a:lnTo>
                    <a:pt x="0" y="2711"/>
                  </a:lnTo>
                  <a:lnTo>
                    <a:pt x="1457" y="2524"/>
                  </a:lnTo>
                  <a:lnTo>
                    <a:pt x="2914" y="2338"/>
                  </a:lnTo>
                  <a:lnTo>
                    <a:pt x="2025" y="1169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5"/>
            <p:cNvSpPr/>
            <p:nvPr/>
          </p:nvSpPr>
          <p:spPr>
            <a:xfrm>
              <a:off x="1867125" y="1486450"/>
              <a:ext cx="64125" cy="73500"/>
            </a:xfrm>
            <a:custGeom>
              <a:avLst/>
              <a:gdLst/>
              <a:ahLst/>
              <a:cxnLst/>
              <a:rect l="l" t="t" r="r" b="b"/>
              <a:pathLst>
                <a:path w="2565" h="2940" extrusionOk="0">
                  <a:moveTo>
                    <a:pt x="41" y="1"/>
                  </a:moveTo>
                  <a:lnTo>
                    <a:pt x="21" y="1469"/>
                  </a:lnTo>
                  <a:lnTo>
                    <a:pt x="1" y="2939"/>
                  </a:lnTo>
                  <a:lnTo>
                    <a:pt x="1283" y="2221"/>
                  </a:lnTo>
                  <a:lnTo>
                    <a:pt x="2564" y="1504"/>
                  </a:lnTo>
                  <a:lnTo>
                    <a:pt x="1302" y="75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5"/>
            <p:cNvSpPr/>
            <p:nvPr/>
          </p:nvSpPr>
          <p:spPr>
            <a:xfrm>
              <a:off x="1676800" y="1615925"/>
              <a:ext cx="64150" cy="73475"/>
            </a:xfrm>
            <a:custGeom>
              <a:avLst/>
              <a:gdLst/>
              <a:ahLst/>
              <a:cxnLst/>
              <a:rect l="l" t="t" r="r" b="b"/>
              <a:pathLst>
                <a:path w="2566" h="2939" extrusionOk="0">
                  <a:moveTo>
                    <a:pt x="40" y="0"/>
                  </a:moveTo>
                  <a:lnTo>
                    <a:pt x="20" y="1470"/>
                  </a:lnTo>
                  <a:lnTo>
                    <a:pt x="0" y="2939"/>
                  </a:lnTo>
                  <a:lnTo>
                    <a:pt x="1282" y="2222"/>
                  </a:lnTo>
                  <a:lnTo>
                    <a:pt x="2566" y="1504"/>
                  </a:lnTo>
                  <a:lnTo>
                    <a:pt x="1302" y="75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5"/>
            <p:cNvSpPr/>
            <p:nvPr/>
          </p:nvSpPr>
          <p:spPr>
            <a:xfrm>
              <a:off x="3182650" y="1713050"/>
              <a:ext cx="64175" cy="73500"/>
            </a:xfrm>
            <a:custGeom>
              <a:avLst/>
              <a:gdLst/>
              <a:ahLst/>
              <a:cxnLst/>
              <a:rect l="l" t="t" r="r" b="b"/>
              <a:pathLst>
                <a:path w="2567" h="2940" extrusionOk="0">
                  <a:moveTo>
                    <a:pt x="41" y="1"/>
                  </a:moveTo>
                  <a:lnTo>
                    <a:pt x="21" y="1469"/>
                  </a:lnTo>
                  <a:lnTo>
                    <a:pt x="1" y="2939"/>
                  </a:lnTo>
                  <a:lnTo>
                    <a:pt x="1285" y="2221"/>
                  </a:lnTo>
                  <a:lnTo>
                    <a:pt x="2567" y="1504"/>
                  </a:lnTo>
                  <a:lnTo>
                    <a:pt x="1305" y="75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5"/>
            <p:cNvSpPr/>
            <p:nvPr/>
          </p:nvSpPr>
          <p:spPr>
            <a:xfrm>
              <a:off x="2612525" y="2397300"/>
              <a:ext cx="64125" cy="73425"/>
            </a:xfrm>
            <a:custGeom>
              <a:avLst/>
              <a:gdLst/>
              <a:ahLst/>
              <a:cxnLst/>
              <a:rect l="l" t="t" r="r" b="b"/>
              <a:pathLst>
                <a:path w="2565" h="2937" extrusionOk="0">
                  <a:moveTo>
                    <a:pt x="40" y="0"/>
                  </a:moveTo>
                  <a:lnTo>
                    <a:pt x="20" y="1469"/>
                  </a:lnTo>
                  <a:lnTo>
                    <a:pt x="0" y="2937"/>
                  </a:lnTo>
                  <a:lnTo>
                    <a:pt x="1282" y="2220"/>
                  </a:lnTo>
                  <a:lnTo>
                    <a:pt x="2564" y="1504"/>
                  </a:lnTo>
                  <a:lnTo>
                    <a:pt x="1302" y="75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5"/>
            <p:cNvSpPr/>
            <p:nvPr/>
          </p:nvSpPr>
          <p:spPr>
            <a:xfrm>
              <a:off x="2260850" y="2731400"/>
              <a:ext cx="137250" cy="422900"/>
            </a:xfrm>
            <a:custGeom>
              <a:avLst/>
              <a:gdLst/>
              <a:ahLst/>
              <a:cxnLst/>
              <a:rect l="l" t="t" r="r" b="b"/>
              <a:pathLst>
                <a:path w="5490" h="16916" extrusionOk="0">
                  <a:moveTo>
                    <a:pt x="4096" y="0"/>
                  </a:moveTo>
                  <a:cubicBezTo>
                    <a:pt x="4095" y="0"/>
                    <a:pt x="4095" y="0"/>
                    <a:pt x="4094" y="1"/>
                  </a:cubicBezTo>
                  <a:cubicBezTo>
                    <a:pt x="3999" y="36"/>
                    <a:pt x="4358" y="1008"/>
                    <a:pt x="4606" y="2635"/>
                  </a:cubicBezTo>
                  <a:cubicBezTo>
                    <a:pt x="4864" y="4254"/>
                    <a:pt x="4913" y="6554"/>
                    <a:pt x="4338" y="8994"/>
                  </a:cubicBezTo>
                  <a:cubicBezTo>
                    <a:pt x="3753" y="11431"/>
                    <a:pt x="2673" y="13463"/>
                    <a:pt x="1714" y="14793"/>
                  </a:cubicBezTo>
                  <a:cubicBezTo>
                    <a:pt x="759" y="16133"/>
                    <a:pt x="0" y="16838"/>
                    <a:pt x="69" y="16914"/>
                  </a:cubicBezTo>
                  <a:cubicBezTo>
                    <a:pt x="70" y="16915"/>
                    <a:pt x="72" y="16916"/>
                    <a:pt x="75" y="16916"/>
                  </a:cubicBezTo>
                  <a:cubicBezTo>
                    <a:pt x="159" y="16916"/>
                    <a:pt x="1002" y="16308"/>
                    <a:pt x="2036" y="15037"/>
                  </a:cubicBezTo>
                  <a:cubicBezTo>
                    <a:pt x="3103" y="13733"/>
                    <a:pt x="4287" y="11651"/>
                    <a:pt x="4893" y="9127"/>
                  </a:cubicBezTo>
                  <a:cubicBezTo>
                    <a:pt x="5489" y="6599"/>
                    <a:pt x="5372" y="4208"/>
                    <a:pt x="5003" y="2562"/>
                  </a:cubicBezTo>
                  <a:cubicBezTo>
                    <a:pt x="4648" y="927"/>
                    <a:pt x="4155" y="0"/>
                    <a:pt x="4096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5"/>
            <p:cNvSpPr/>
            <p:nvPr/>
          </p:nvSpPr>
          <p:spPr>
            <a:xfrm>
              <a:off x="2322725" y="3016925"/>
              <a:ext cx="118000" cy="76900"/>
            </a:xfrm>
            <a:custGeom>
              <a:avLst/>
              <a:gdLst/>
              <a:ahLst/>
              <a:cxnLst/>
              <a:rect l="l" t="t" r="r" b="b"/>
              <a:pathLst>
                <a:path w="4720" h="3076" extrusionOk="0">
                  <a:moveTo>
                    <a:pt x="4582" y="1"/>
                  </a:moveTo>
                  <a:cubicBezTo>
                    <a:pt x="4337" y="1"/>
                    <a:pt x="3338" y="543"/>
                    <a:pt x="2202" y="1301"/>
                  </a:cubicBezTo>
                  <a:cubicBezTo>
                    <a:pt x="947" y="2139"/>
                    <a:pt x="0" y="2924"/>
                    <a:pt x="89" y="3057"/>
                  </a:cubicBezTo>
                  <a:cubicBezTo>
                    <a:pt x="97" y="3070"/>
                    <a:pt x="115" y="3076"/>
                    <a:pt x="141" y="3076"/>
                  </a:cubicBezTo>
                  <a:cubicBezTo>
                    <a:pt x="386" y="3076"/>
                    <a:pt x="1384" y="2532"/>
                    <a:pt x="2520" y="1773"/>
                  </a:cubicBezTo>
                  <a:cubicBezTo>
                    <a:pt x="3775" y="935"/>
                    <a:pt x="4720" y="150"/>
                    <a:pt x="4633" y="19"/>
                  </a:cubicBezTo>
                  <a:cubicBezTo>
                    <a:pt x="4625" y="7"/>
                    <a:pt x="4607" y="1"/>
                    <a:pt x="4582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5"/>
            <p:cNvSpPr/>
            <p:nvPr/>
          </p:nvSpPr>
          <p:spPr>
            <a:xfrm>
              <a:off x="2550375" y="2866750"/>
              <a:ext cx="118725" cy="75800"/>
            </a:xfrm>
            <a:custGeom>
              <a:avLst/>
              <a:gdLst/>
              <a:ahLst/>
              <a:cxnLst/>
              <a:rect l="l" t="t" r="r" b="b"/>
              <a:pathLst>
                <a:path w="4749" h="3032" extrusionOk="0">
                  <a:moveTo>
                    <a:pt x="4609" y="1"/>
                  </a:moveTo>
                  <a:cubicBezTo>
                    <a:pt x="4360" y="1"/>
                    <a:pt x="3358" y="532"/>
                    <a:pt x="2220" y="1278"/>
                  </a:cubicBezTo>
                  <a:cubicBezTo>
                    <a:pt x="956" y="2103"/>
                    <a:pt x="0" y="2879"/>
                    <a:pt x="87" y="3012"/>
                  </a:cubicBezTo>
                  <a:cubicBezTo>
                    <a:pt x="95" y="3025"/>
                    <a:pt x="114" y="3031"/>
                    <a:pt x="140" y="3031"/>
                  </a:cubicBezTo>
                  <a:cubicBezTo>
                    <a:pt x="389" y="3031"/>
                    <a:pt x="1390" y="2499"/>
                    <a:pt x="2531" y="1755"/>
                  </a:cubicBezTo>
                  <a:cubicBezTo>
                    <a:pt x="3795" y="927"/>
                    <a:pt x="4749" y="151"/>
                    <a:pt x="4662" y="20"/>
                  </a:cubicBezTo>
                  <a:cubicBezTo>
                    <a:pt x="4654" y="7"/>
                    <a:pt x="4636" y="1"/>
                    <a:pt x="460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5"/>
            <p:cNvSpPr/>
            <p:nvPr/>
          </p:nvSpPr>
          <p:spPr>
            <a:xfrm>
              <a:off x="2779575" y="2718900"/>
              <a:ext cx="119350" cy="74625"/>
            </a:xfrm>
            <a:custGeom>
              <a:avLst/>
              <a:gdLst/>
              <a:ahLst/>
              <a:cxnLst/>
              <a:rect l="l" t="t" r="r" b="b"/>
              <a:pathLst>
                <a:path w="4774" h="2985" extrusionOk="0">
                  <a:moveTo>
                    <a:pt x="4635" y="0"/>
                  </a:moveTo>
                  <a:cubicBezTo>
                    <a:pt x="4385" y="0"/>
                    <a:pt x="3381" y="519"/>
                    <a:pt x="2234" y="1253"/>
                  </a:cubicBezTo>
                  <a:cubicBezTo>
                    <a:pt x="961" y="2067"/>
                    <a:pt x="1" y="2834"/>
                    <a:pt x="85" y="2965"/>
                  </a:cubicBezTo>
                  <a:cubicBezTo>
                    <a:pt x="93" y="2978"/>
                    <a:pt x="112" y="2985"/>
                    <a:pt x="140" y="2985"/>
                  </a:cubicBezTo>
                  <a:cubicBezTo>
                    <a:pt x="391" y="2985"/>
                    <a:pt x="1397" y="2464"/>
                    <a:pt x="2540" y="1734"/>
                  </a:cubicBezTo>
                  <a:cubicBezTo>
                    <a:pt x="3811" y="920"/>
                    <a:pt x="4773" y="153"/>
                    <a:pt x="4689" y="19"/>
                  </a:cubicBezTo>
                  <a:cubicBezTo>
                    <a:pt x="4681" y="7"/>
                    <a:pt x="4662" y="0"/>
                    <a:pt x="4635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5"/>
            <p:cNvSpPr/>
            <p:nvPr/>
          </p:nvSpPr>
          <p:spPr>
            <a:xfrm>
              <a:off x="3010175" y="2573375"/>
              <a:ext cx="120125" cy="73500"/>
            </a:xfrm>
            <a:custGeom>
              <a:avLst/>
              <a:gdLst/>
              <a:ahLst/>
              <a:cxnLst/>
              <a:rect l="l" t="t" r="r" b="b"/>
              <a:pathLst>
                <a:path w="4805" h="2940" extrusionOk="0">
                  <a:moveTo>
                    <a:pt x="4664" y="1"/>
                  </a:moveTo>
                  <a:cubicBezTo>
                    <a:pt x="4411" y="1"/>
                    <a:pt x="3401" y="511"/>
                    <a:pt x="2254" y="1230"/>
                  </a:cubicBezTo>
                  <a:cubicBezTo>
                    <a:pt x="974" y="2030"/>
                    <a:pt x="0" y="2787"/>
                    <a:pt x="87" y="2920"/>
                  </a:cubicBezTo>
                  <a:cubicBezTo>
                    <a:pt x="96" y="2933"/>
                    <a:pt x="115" y="2940"/>
                    <a:pt x="144" y="2940"/>
                  </a:cubicBezTo>
                  <a:cubicBezTo>
                    <a:pt x="399" y="2940"/>
                    <a:pt x="1406" y="2432"/>
                    <a:pt x="2555" y="1713"/>
                  </a:cubicBezTo>
                  <a:cubicBezTo>
                    <a:pt x="3833" y="913"/>
                    <a:pt x="4804" y="154"/>
                    <a:pt x="4720" y="21"/>
                  </a:cubicBezTo>
                  <a:cubicBezTo>
                    <a:pt x="4711" y="7"/>
                    <a:pt x="4692" y="1"/>
                    <a:pt x="466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5"/>
            <p:cNvSpPr/>
            <p:nvPr/>
          </p:nvSpPr>
          <p:spPr>
            <a:xfrm>
              <a:off x="3242325" y="2430225"/>
              <a:ext cx="120775" cy="72350"/>
            </a:xfrm>
            <a:custGeom>
              <a:avLst/>
              <a:gdLst/>
              <a:ahLst/>
              <a:cxnLst/>
              <a:rect l="l" t="t" r="r" b="b"/>
              <a:pathLst>
                <a:path w="4831" h="2894" extrusionOk="0">
                  <a:moveTo>
                    <a:pt x="4691" y="0"/>
                  </a:moveTo>
                  <a:cubicBezTo>
                    <a:pt x="4434" y="0"/>
                    <a:pt x="3421" y="497"/>
                    <a:pt x="2267" y="1203"/>
                  </a:cubicBezTo>
                  <a:cubicBezTo>
                    <a:pt x="978" y="1992"/>
                    <a:pt x="0" y="2737"/>
                    <a:pt x="85" y="2873"/>
                  </a:cubicBezTo>
                  <a:cubicBezTo>
                    <a:pt x="93" y="2887"/>
                    <a:pt x="113" y="2893"/>
                    <a:pt x="142" y="2893"/>
                  </a:cubicBezTo>
                  <a:cubicBezTo>
                    <a:pt x="399" y="2893"/>
                    <a:pt x="1411" y="2394"/>
                    <a:pt x="2564" y="1688"/>
                  </a:cubicBezTo>
                  <a:cubicBezTo>
                    <a:pt x="3853" y="903"/>
                    <a:pt x="4831" y="156"/>
                    <a:pt x="4749" y="21"/>
                  </a:cubicBezTo>
                  <a:cubicBezTo>
                    <a:pt x="4740" y="7"/>
                    <a:pt x="4720" y="0"/>
                    <a:pt x="469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5"/>
            <p:cNvSpPr/>
            <p:nvPr/>
          </p:nvSpPr>
          <p:spPr>
            <a:xfrm>
              <a:off x="3475950" y="2289425"/>
              <a:ext cx="121350" cy="71175"/>
            </a:xfrm>
            <a:custGeom>
              <a:avLst/>
              <a:gdLst/>
              <a:ahLst/>
              <a:cxnLst/>
              <a:rect l="l" t="t" r="r" b="b"/>
              <a:pathLst>
                <a:path w="4854" h="2847" extrusionOk="0">
                  <a:moveTo>
                    <a:pt x="4713" y="0"/>
                  </a:moveTo>
                  <a:cubicBezTo>
                    <a:pt x="4450" y="0"/>
                    <a:pt x="3437" y="486"/>
                    <a:pt x="2281" y="1179"/>
                  </a:cubicBezTo>
                  <a:cubicBezTo>
                    <a:pt x="983" y="1953"/>
                    <a:pt x="1" y="2690"/>
                    <a:pt x="81" y="2825"/>
                  </a:cubicBezTo>
                  <a:cubicBezTo>
                    <a:pt x="89" y="2839"/>
                    <a:pt x="110" y="2846"/>
                    <a:pt x="141" y="2846"/>
                  </a:cubicBezTo>
                  <a:cubicBezTo>
                    <a:pt x="402" y="2846"/>
                    <a:pt x="1417" y="2359"/>
                    <a:pt x="2574" y="1667"/>
                  </a:cubicBezTo>
                  <a:cubicBezTo>
                    <a:pt x="3869" y="893"/>
                    <a:pt x="4853" y="157"/>
                    <a:pt x="4774" y="22"/>
                  </a:cubicBezTo>
                  <a:cubicBezTo>
                    <a:pt x="4765" y="7"/>
                    <a:pt x="4744" y="0"/>
                    <a:pt x="471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5"/>
            <p:cNvSpPr/>
            <p:nvPr/>
          </p:nvSpPr>
          <p:spPr>
            <a:xfrm>
              <a:off x="3710925" y="2151775"/>
              <a:ext cx="122400" cy="69225"/>
            </a:xfrm>
            <a:custGeom>
              <a:avLst/>
              <a:gdLst/>
              <a:ahLst/>
              <a:cxnLst/>
              <a:rect l="l" t="t" r="r" b="b"/>
              <a:pathLst>
                <a:path w="4896" h="2769" extrusionOk="0">
                  <a:moveTo>
                    <a:pt x="4757" y="0"/>
                  </a:moveTo>
                  <a:cubicBezTo>
                    <a:pt x="4490" y="0"/>
                    <a:pt x="3474" y="471"/>
                    <a:pt x="2310" y="1139"/>
                  </a:cubicBezTo>
                  <a:cubicBezTo>
                    <a:pt x="997" y="1891"/>
                    <a:pt x="1" y="2611"/>
                    <a:pt x="81" y="2747"/>
                  </a:cubicBezTo>
                  <a:cubicBezTo>
                    <a:pt x="90" y="2761"/>
                    <a:pt x="111" y="2769"/>
                    <a:pt x="144" y="2769"/>
                  </a:cubicBezTo>
                  <a:cubicBezTo>
                    <a:pt x="410" y="2769"/>
                    <a:pt x="1429" y="2298"/>
                    <a:pt x="2591" y="1631"/>
                  </a:cubicBezTo>
                  <a:cubicBezTo>
                    <a:pt x="3898" y="884"/>
                    <a:pt x="4896" y="163"/>
                    <a:pt x="4820" y="23"/>
                  </a:cubicBezTo>
                  <a:cubicBezTo>
                    <a:pt x="4812" y="8"/>
                    <a:pt x="4790" y="0"/>
                    <a:pt x="475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5"/>
            <p:cNvSpPr/>
            <p:nvPr/>
          </p:nvSpPr>
          <p:spPr>
            <a:xfrm>
              <a:off x="3950575" y="2032400"/>
              <a:ext cx="128050" cy="57050"/>
            </a:xfrm>
            <a:custGeom>
              <a:avLst/>
              <a:gdLst/>
              <a:ahLst/>
              <a:cxnLst/>
              <a:rect l="l" t="t" r="r" b="b"/>
              <a:pathLst>
                <a:path w="5122" h="2282" extrusionOk="0">
                  <a:moveTo>
                    <a:pt x="4973" y="1"/>
                  </a:moveTo>
                  <a:cubicBezTo>
                    <a:pt x="4664" y="1"/>
                    <a:pt x="3638" y="354"/>
                    <a:pt x="2453" y="882"/>
                  </a:cubicBezTo>
                  <a:cubicBezTo>
                    <a:pt x="1067" y="1498"/>
                    <a:pt x="0" y="2110"/>
                    <a:pt x="71" y="2252"/>
                  </a:cubicBezTo>
                  <a:cubicBezTo>
                    <a:pt x="81" y="2272"/>
                    <a:pt x="112" y="2281"/>
                    <a:pt x="162" y="2281"/>
                  </a:cubicBezTo>
                  <a:cubicBezTo>
                    <a:pt x="472" y="2281"/>
                    <a:pt x="1503" y="1927"/>
                    <a:pt x="2684" y="1403"/>
                  </a:cubicBezTo>
                  <a:cubicBezTo>
                    <a:pt x="4054" y="793"/>
                    <a:pt x="5121" y="179"/>
                    <a:pt x="5066" y="32"/>
                  </a:cubicBezTo>
                  <a:cubicBezTo>
                    <a:pt x="5057" y="11"/>
                    <a:pt x="5026" y="1"/>
                    <a:pt x="497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5"/>
            <p:cNvSpPr/>
            <p:nvPr/>
          </p:nvSpPr>
          <p:spPr>
            <a:xfrm>
              <a:off x="4205550" y="1957900"/>
              <a:ext cx="135100" cy="33375"/>
            </a:xfrm>
            <a:custGeom>
              <a:avLst/>
              <a:gdLst/>
              <a:ahLst/>
              <a:cxnLst/>
              <a:rect l="l" t="t" r="r" b="b"/>
              <a:pathLst>
                <a:path w="5404" h="1335" extrusionOk="0">
                  <a:moveTo>
                    <a:pt x="5108" y="1"/>
                  </a:moveTo>
                  <a:cubicBezTo>
                    <a:pt x="4667" y="1"/>
                    <a:pt x="3725" y="145"/>
                    <a:pt x="2647" y="391"/>
                  </a:cubicBezTo>
                  <a:cubicBezTo>
                    <a:pt x="1165" y="728"/>
                    <a:pt x="1" y="1125"/>
                    <a:pt x="45" y="1276"/>
                  </a:cubicBezTo>
                  <a:cubicBezTo>
                    <a:pt x="56" y="1316"/>
                    <a:pt x="152" y="1335"/>
                    <a:pt x="313" y="1335"/>
                  </a:cubicBezTo>
                  <a:cubicBezTo>
                    <a:pt x="757" y="1335"/>
                    <a:pt x="1700" y="1191"/>
                    <a:pt x="2773" y="947"/>
                  </a:cubicBezTo>
                  <a:cubicBezTo>
                    <a:pt x="4239" y="612"/>
                    <a:pt x="5403" y="218"/>
                    <a:pt x="5374" y="62"/>
                  </a:cubicBezTo>
                  <a:cubicBezTo>
                    <a:pt x="5367" y="20"/>
                    <a:pt x="5272" y="1"/>
                    <a:pt x="5108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5"/>
            <p:cNvSpPr/>
            <p:nvPr/>
          </p:nvSpPr>
          <p:spPr>
            <a:xfrm>
              <a:off x="4474400" y="1921950"/>
              <a:ext cx="136875" cy="20075"/>
            </a:xfrm>
            <a:custGeom>
              <a:avLst/>
              <a:gdLst/>
              <a:ahLst/>
              <a:cxnLst/>
              <a:rect l="l" t="t" r="r" b="b"/>
              <a:pathLst>
                <a:path w="5475" h="803" extrusionOk="0">
                  <a:moveTo>
                    <a:pt x="4644" y="1"/>
                  </a:moveTo>
                  <a:cubicBezTo>
                    <a:pt x="4146" y="1"/>
                    <a:pt x="3463" y="40"/>
                    <a:pt x="2711" y="119"/>
                  </a:cubicBezTo>
                  <a:cubicBezTo>
                    <a:pt x="1205" y="274"/>
                    <a:pt x="1" y="529"/>
                    <a:pt x="21" y="684"/>
                  </a:cubicBezTo>
                  <a:cubicBezTo>
                    <a:pt x="31" y="763"/>
                    <a:pt x="343" y="802"/>
                    <a:pt x="841" y="802"/>
                  </a:cubicBezTo>
                  <a:cubicBezTo>
                    <a:pt x="1339" y="802"/>
                    <a:pt x="2021" y="763"/>
                    <a:pt x="2771" y="684"/>
                  </a:cubicBezTo>
                  <a:cubicBezTo>
                    <a:pt x="4270" y="529"/>
                    <a:pt x="5474" y="276"/>
                    <a:pt x="5461" y="119"/>
                  </a:cubicBezTo>
                  <a:cubicBezTo>
                    <a:pt x="5453" y="40"/>
                    <a:pt x="5142" y="1"/>
                    <a:pt x="464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4746750" y="1899675"/>
              <a:ext cx="136925" cy="17475"/>
            </a:xfrm>
            <a:custGeom>
              <a:avLst/>
              <a:gdLst/>
              <a:ahLst/>
              <a:cxnLst/>
              <a:rect l="l" t="t" r="r" b="b"/>
              <a:pathLst>
                <a:path w="5477" h="699" extrusionOk="0">
                  <a:moveTo>
                    <a:pt x="4292" y="0"/>
                  </a:moveTo>
                  <a:cubicBezTo>
                    <a:pt x="3846" y="0"/>
                    <a:pt x="3303" y="21"/>
                    <a:pt x="2717" y="65"/>
                  </a:cubicBezTo>
                  <a:cubicBezTo>
                    <a:pt x="1211" y="176"/>
                    <a:pt x="1" y="391"/>
                    <a:pt x="14" y="551"/>
                  </a:cubicBezTo>
                  <a:cubicBezTo>
                    <a:pt x="21" y="647"/>
                    <a:pt x="480" y="698"/>
                    <a:pt x="1178" y="698"/>
                  </a:cubicBezTo>
                  <a:cubicBezTo>
                    <a:pt x="1626" y="698"/>
                    <a:pt x="2172" y="677"/>
                    <a:pt x="2759" y="633"/>
                  </a:cubicBezTo>
                  <a:cubicBezTo>
                    <a:pt x="4265" y="522"/>
                    <a:pt x="5476" y="305"/>
                    <a:pt x="5465" y="147"/>
                  </a:cubicBezTo>
                  <a:cubicBezTo>
                    <a:pt x="5458" y="52"/>
                    <a:pt x="4996" y="0"/>
                    <a:pt x="429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5019525" y="1882800"/>
              <a:ext cx="136875" cy="16100"/>
            </a:xfrm>
            <a:custGeom>
              <a:avLst/>
              <a:gdLst/>
              <a:ahLst/>
              <a:cxnLst/>
              <a:rect l="l" t="t" r="r" b="b"/>
              <a:pathLst>
                <a:path w="5475" h="644" extrusionOk="0">
                  <a:moveTo>
                    <a:pt x="3993" y="0"/>
                  </a:moveTo>
                  <a:cubicBezTo>
                    <a:pt x="3613" y="0"/>
                    <a:pt x="3181" y="12"/>
                    <a:pt x="2722" y="37"/>
                  </a:cubicBezTo>
                  <a:cubicBezTo>
                    <a:pt x="1214" y="121"/>
                    <a:pt x="1" y="314"/>
                    <a:pt x="10" y="472"/>
                  </a:cubicBezTo>
                  <a:cubicBezTo>
                    <a:pt x="16" y="581"/>
                    <a:pt x="614" y="644"/>
                    <a:pt x="1485" y="644"/>
                  </a:cubicBezTo>
                  <a:cubicBezTo>
                    <a:pt x="1865" y="644"/>
                    <a:pt x="2296" y="632"/>
                    <a:pt x="2753" y="607"/>
                  </a:cubicBezTo>
                  <a:cubicBezTo>
                    <a:pt x="4259" y="525"/>
                    <a:pt x="5474" y="330"/>
                    <a:pt x="5468" y="172"/>
                  </a:cubicBezTo>
                  <a:cubicBezTo>
                    <a:pt x="5462" y="63"/>
                    <a:pt x="4865" y="0"/>
                    <a:pt x="399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5292550" y="1871050"/>
              <a:ext cx="136850" cy="15025"/>
            </a:xfrm>
            <a:custGeom>
              <a:avLst/>
              <a:gdLst/>
              <a:ahLst/>
              <a:cxnLst/>
              <a:rect l="l" t="t" r="r" b="b"/>
              <a:pathLst>
                <a:path w="5474" h="601" extrusionOk="0">
                  <a:moveTo>
                    <a:pt x="3606" y="1"/>
                  </a:moveTo>
                  <a:cubicBezTo>
                    <a:pt x="3330" y="1"/>
                    <a:pt x="3035" y="6"/>
                    <a:pt x="2728" y="17"/>
                  </a:cubicBezTo>
                  <a:cubicBezTo>
                    <a:pt x="1220" y="70"/>
                    <a:pt x="0" y="241"/>
                    <a:pt x="7" y="396"/>
                  </a:cubicBezTo>
                  <a:cubicBezTo>
                    <a:pt x="12" y="522"/>
                    <a:pt x="793" y="601"/>
                    <a:pt x="1872" y="601"/>
                  </a:cubicBezTo>
                  <a:cubicBezTo>
                    <a:pt x="2148" y="601"/>
                    <a:pt x="2442" y="595"/>
                    <a:pt x="2748" y="585"/>
                  </a:cubicBezTo>
                  <a:cubicBezTo>
                    <a:pt x="4256" y="531"/>
                    <a:pt x="5474" y="363"/>
                    <a:pt x="5469" y="205"/>
                  </a:cubicBezTo>
                  <a:cubicBezTo>
                    <a:pt x="5466" y="80"/>
                    <a:pt x="4686" y="1"/>
                    <a:pt x="360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5565825" y="1864400"/>
              <a:ext cx="136825" cy="14425"/>
            </a:xfrm>
            <a:custGeom>
              <a:avLst/>
              <a:gdLst/>
              <a:ahLst/>
              <a:cxnLst/>
              <a:rect l="l" t="t" r="r" b="b"/>
              <a:pathLst>
                <a:path w="5473" h="577" extrusionOk="0">
                  <a:moveTo>
                    <a:pt x="3127" y="0"/>
                  </a:moveTo>
                  <a:cubicBezTo>
                    <a:pt x="2998" y="0"/>
                    <a:pt x="2867" y="1"/>
                    <a:pt x="2733" y="3"/>
                  </a:cubicBezTo>
                  <a:cubicBezTo>
                    <a:pt x="1223" y="26"/>
                    <a:pt x="1" y="172"/>
                    <a:pt x="3" y="332"/>
                  </a:cubicBezTo>
                  <a:cubicBezTo>
                    <a:pt x="7" y="475"/>
                    <a:pt x="1026" y="576"/>
                    <a:pt x="2349" y="576"/>
                  </a:cubicBezTo>
                  <a:cubicBezTo>
                    <a:pt x="2477" y="576"/>
                    <a:pt x="2608" y="575"/>
                    <a:pt x="2742" y="573"/>
                  </a:cubicBezTo>
                  <a:cubicBezTo>
                    <a:pt x="4250" y="549"/>
                    <a:pt x="5472" y="403"/>
                    <a:pt x="5470" y="245"/>
                  </a:cubicBezTo>
                  <a:cubicBezTo>
                    <a:pt x="5468" y="102"/>
                    <a:pt x="4451" y="0"/>
                    <a:pt x="312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5839175" y="1862800"/>
              <a:ext cx="136750" cy="14225"/>
            </a:xfrm>
            <a:custGeom>
              <a:avLst/>
              <a:gdLst/>
              <a:ahLst/>
              <a:cxnLst/>
              <a:rect l="l" t="t" r="r" b="b"/>
              <a:pathLst>
                <a:path w="5470" h="569" extrusionOk="0">
                  <a:moveTo>
                    <a:pt x="2621" y="1"/>
                  </a:moveTo>
                  <a:cubicBezTo>
                    <a:pt x="1163" y="1"/>
                    <a:pt x="0" y="122"/>
                    <a:pt x="3" y="276"/>
                  </a:cubicBezTo>
                  <a:cubicBezTo>
                    <a:pt x="3" y="431"/>
                    <a:pt x="1225" y="564"/>
                    <a:pt x="2735" y="569"/>
                  </a:cubicBezTo>
                  <a:cubicBezTo>
                    <a:pt x="2774" y="569"/>
                    <a:pt x="2812" y="569"/>
                    <a:pt x="2851" y="569"/>
                  </a:cubicBezTo>
                  <a:cubicBezTo>
                    <a:pt x="4305" y="569"/>
                    <a:pt x="5467" y="447"/>
                    <a:pt x="5467" y="294"/>
                  </a:cubicBezTo>
                  <a:cubicBezTo>
                    <a:pt x="5469" y="136"/>
                    <a:pt x="4247" y="5"/>
                    <a:pt x="2737" y="1"/>
                  </a:cubicBezTo>
                  <a:cubicBezTo>
                    <a:pt x="2698" y="1"/>
                    <a:pt x="2660" y="1"/>
                    <a:pt x="262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" name="Google Shape;534;p25"/>
          <p:cNvSpPr txBox="1">
            <a:spLocks noGrp="1"/>
          </p:cNvSpPr>
          <p:nvPr>
            <p:ph type="subTitle" idx="4"/>
          </p:nvPr>
        </p:nvSpPr>
        <p:spPr>
          <a:xfrm>
            <a:off x="4267854" y="2899429"/>
            <a:ext cx="2373979" cy="1530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Fill their information university like their major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their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 …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5" name="Google Shape;535;p25"/>
          <p:cNvSpPr txBox="1">
            <a:spLocks noGrp="1"/>
          </p:cNvSpPr>
          <p:nvPr>
            <p:ph type="ctrTitle" idx="5"/>
          </p:nvPr>
        </p:nvSpPr>
        <p:spPr>
          <a:xfrm>
            <a:off x="4538079" y="2357237"/>
            <a:ext cx="2217293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niversity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6" name="Google Shape;536;p25"/>
          <p:cNvSpPr/>
          <p:nvPr/>
        </p:nvSpPr>
        <p:spPr>
          <a:xfrm>
            <a:off x="1306475" y="3242875"/>
            <a:ext cx="253500" cy="3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5"/>
          <p:cNvSpPr/>
          <p:nvPr/>
        </p:nvSpPr>
        <p:spPr>
          <a:xfrm>
            <a:off x="350025" y="30055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TextBox 95"/>
          <p:cNvSpPr txBox="1"/>
          <p:nvPr/>
        </p:nvSpPr>
        <p:spPr>
          <a:xfrm>
            <a:off x="4058331" y="81202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ORKSHO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98AB3"/>
      </a:accent1>
      <a:accent2>
        <a:srgbClr val="FFC76F"/>
      </a:accent2>
      <a:accent3>
        <a:srgbClr val="FFB034"/>
      </a:accent3>
      <a:accent4>
        <a:srgbClr val="8A6B3B"/>
      </a:accent4>
      <a:accent5>
        <a:srgbClr val="CCE7FF"/>
      </a:accent5>
      <a:accent6>
        <a:srgbClr val="95C1E9"/>
      </a:accent6>
      <a:hlink>
        <a:srgbClr val="F5C8A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1854</TotalTime>
  <Words>538</Words>
  <Application>Microsoft Office PowerPoint</Application>
  <PresentationFormat>On-screen Show (16:9)</PresentationFormat>
  <Paragraphs>141</Paragraphs>
  <Slides>28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Roboto Black</vt:lpstr>
      <vt:lpstr>Courier New</vt:lpstr>
      <vt:lpstr>Roboto</vt:lpstr>
      <vt:lpstr>Montserrat</vt:lpstr>
      <vt:lpstr>Batang</vt:lpstr>
      <vt:lpstr>Times New Roman</vt:lpstr>
      <vt:lpstr>Montserrat Light</vt:lpstr>
      <vt:lpstr>Wingdings</vt:lpstr>
      <vt:lpstr>Roboto Light</vt:lpstr>
      <vt:lpstr>Amatic SC</vt:lpstr>
      <vt:lpstr>Arial</vt:lpstr>
      <vt:lpstr>WORKSHOP</vt:lpstr>
      <vt:lpstr>PowerPoint Presentation</vt:lpstr>
      <vt:lpstr>NGUYEN VAN MINH TOI Product Owner</vt:lpstr>
      <vt:lpstr>Introduction to mentor</vt:lpstr>
      <vt:lpstr>CONTENTS</vt:lpstr>
      <vt:lpstr>Need a lot of interaction, and There is no suitable website to meet demand</vt:lpstr>
      <vt:lpstr>PowerPoint Presentation</vt:lpstr>
      <vt:lpstr>tuyensinhso</vt:lpstr>
      <vt:lpstr>PowerPoint Presentation</vt:lpstr>
      <vt:lpstr>Who?</vt:lpstr>
      <vt:lpstr>UI for user </vt:lpstr>
      <vt:lpstr>UI for Admin &amp; University </vt:lpstr>
      <vt:lpstr>PowerPoint Presentation</vt:lpstr>
      <vt:lpstr>PowerPoint Presentation</vt:lpstr>
      <vt:lpstr>PowerPoint Presentation</vt:lpstr>
      <vt:lpstr>Allocation view</vt:lpstr>
      <vt:lpstr>Relationship database</vt:lpstr>
      <vt:lpstr>REACTJS</vt:lpstr>
      <vt:lpstr>Management tools</vt:lpstr>
      <vt:lpstr>Process model</vt:lpstr>
      <vt:lpstr>PROJECT PROCESS</vt:lpstr>
      <vt:lpstr>Sprint 1: Burndown Chart</vt:lpstr>
      <vt:lpstr>Sprint 2: Burndown Chart</vt:lpstr>
      <vt:lpstr>PowerPoint Presentation</vt:lpstr>
      <vt:lpstr>Sprint 4: Burndown Chart</vt:lpstr>
      <vt:lpstr>WELL DONE:</vt:lpstr>
      <vt:lpstr>CONCLUSION</vt:lpstr>
      <vt:lpstr>PowerPoint Presentation</vt:lpstr>
      <vt:lpstr>THANKS 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WRITING WORKSHOP</dc:title>
  <cp:lastModifiedBy>ASUS</cp:lastModifiedBy>
  <cp:revision>121</cp:revision>
  <dcterms:modified xsi:type="dcterms:W3CDTF">2021-01-08T03:38:45Z</dcterms:modified>
</cp:coreProperties>
</file>